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0" r:id="rId2"/>
  </p:sldMasterIdLst>
  <p:notesMasterIdLst>
    <p:notesMasterId r:id="rId14"/>
  </p:notesMasterIdLst>
  <p:handoutMasterIdLst>
    <p:handoutMasterId r:id="rId15"/>
  </p:handoutMasterIdLst>
  <p:sldIdLst>
    <p:sldId id="21421" r:id="rId3"/>
    <p:sldId id="21422" r:id="rId4"/>
    <p:sldId id="21423" r:id="rId5"/>
    <p:sldId id="21424" r:id="rId6"/>
    <p:sldId id="21425" r:id="rId7"/>
    <p:sldId id="21426" r:id="rId8"/>
    <p:sldId id="21427" r:id="rId9"/>
    <p:sldId id="21428" r:id="rId10"/>
    <p:sldId id="21429" r:id="rId11"/>
    <p:sldId id="21430" r:id="rId12"/>
    <p:sldId id="21431" r:id="rId13"/>
  </p:sldIdLst>
  <p:sldSz cx="12192000" cy="6858000"/>
  <p:notesSz cx="6858000" cy="9144000"/>
  <p:custDataLst>
    <p:tags r:id="rId1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">
          <p15:clr>
            <a:srgbClr val="A4A3A4"/>
          </p15:clr>
        </p15:guide>
        <p15:guide id="2" pos="3840">
          <p15:clr>
            <a:srgbClr val="A4A3A4"/>
          </p15:clr>
        </p15:guide>
        <p15:guide id="3" pos="528">
          <p15:clr>
            <a:srgbClr val="A4A3A4"/>
          </p15:clr>
        </p15:guide>
        <p15:guide id="4" orient="horz" pos="3966">
          <p15:clr>
            <a:srgbClr val="A4A3A4"/>
          </p15:clr>
        </p15:guide>
        <p15:guide id="5" pos="7108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71"/>
    <a:srgbClr val="FFFFFF"/>
    <a:srgbClr val="3F2F1A"/>
    <a:srgbClr val="C58132"/>
    <a:srgbClr val="BCE2D7"/>
    <a:srgbClr val="262626"/>
    <a:srgbClr val="E26B17"/>
    <a:srgbClr val="416236"/>
    <a:srgbClr val="EB7583"/>
    <a:srgbClr val="9C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277"/>
        <p:guide pos="3840"/>
        <p:guide pos="528"/>
        <p:guide orient="horz" pos="3966"/>
        <p:guide pos="7108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277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41352" y="3989126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agg聚合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文本框 13"/>
          <p:cNvSpPr txBox="1"/>
          <p:nvPr/>
        </p:nvSpPr>
        <p:spPr>
          <a:xfrm>
            <a:off x="3111896" y="3164522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 </a:t>
            </a:r>
            <a:r>
              <a:rPr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分组与数据聚合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8" grpId="0"/>
      <p:bldP spid="1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agg聚合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7368" y="2060848"/>
            <a:ext cx="959305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下面的代码可以通过agg聚合求学所有生的当月消费的总和。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import pandas as pd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 = pd.read_csv('./student.csv')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print(data['本月消费'].agg('sum'))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运行结果为： 1530</a:t>
            </a:r>
          </a:p>
        </p:txBody>
      </p:sp>
      <p:grpSp>
        <p:nvGrpSpPr>
          <p:cNvPr id="5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BA797C-2A94-4BA5-88FF-DFC9E64236EC}"/>
              </a:ext>
            </a:extLst>
          </p:cNvPr>
          <p:cNvGrpSpPr>
            <a:grpSpLocks noChangeAspect="1"/>
          </p:cNvGrpSpPr>
          <p:nvPr/>
        </p:nvGrpSpPr>
        <p:grpSpPr>
          <a:xfrm>
            <a:off x="7464152" y="1988840"/>
            <a:ext cx="3738168" cy="3329633"/>
            <a:chOff x="3819525" y="1397000"/>
            <a:chExt cx="4546600" cy="4049713"/>
          </a:xfrm>
        </p:grpSpPr>
        <p:sp>
          <p:nvSpPr>
            <p:cNvPr id="6" name="iśļïďè">
              <a:extLst>
                <a:ext uri="{FF2B5EF4-FFF2-40B4-BE49-F238E27FC236}">
                  <a16:creationId xmlns:a16="http://schemas.microsoft.com/office/drawing/2014/main" id="{51D5FC75-658F-44C7-9D96-7B37BF2F1ECF}"/>
                </a:ext>
              </a:extLst>
            </p:cNvPr>
            <p:cNvSpPr/>
            <p:nvPr/>
          </p:nvSpPr>
          <p:spPr bwMode="auto">
            <a:xfrm>
              <a:off x="3819525" y="1397000"/>
              <a:ext cx="4546600" cy="4049713"/>
            </a:xfrm>
            <a:custGeom>
              <a:avLst/>
              <a:gdLst>
                <a:gd name="T0" fmla="*/ 1505 w 1838"/>
                <a:gd name="T1" fmla="*/ 1353 h 1639"/>
                <a:gd name="T2" fmla="*/ 1344 w 1838"/>
                <a:gd name="T3" fmla="*/ 1408 h 1639"/>
                <a:gd name="T4" fmla="*/ 1109 w 1838"/>
                <a:gd name="T5" fmla="*/ 1556 h 1639"/>
                <a:gd name="T6" fmla="*/ 1001 w 1838"/>
                <a:gd name="T7" fmla="*/ 1605 h 1639"/>
                <a:gd name="T8" fmla="*/ 886 w 1838"/>
                <a:gd name="T9" fmla="*/ 1631 h 1639"/>
                <a:gd name="T10" fmla="*/ 729 w 1838"/>
                <a:gd name="T11" fmla="*/ 1635 h 1639"/>
                <a:gd name="T12" fmla="*/ 580 w 1838"/>
                <a:gd name="T13" fmla="*/ 1612 h 1639"/>
                <a:gd name="T14" fmla="*/ 363 w 1838"/>
                <a:gd name="T15" fmla="*/ 1545 h 1639"/>
                <a:gd name="T16" fmla="*/ 96 w 1838"/>
                <a:gd name="T17" fmla="*/ 815 h 1639"/>
                <a:gd name="T18" fmla="*/ 279 w 1838"/>
                <a:gd name="T19" fmla="*/ 577 h 1639"/>
                <a:gd name="T20" fmla="*/ 567 w 1838"/>
                <a:gd name="T21" fmla="*/ 102 h 1639"/>
                <a:gd name="T22" fmla="*/ 908 w 1838"/>
                <a:gd name="T23" fmla="*/ 10 h 1639"/>
                <a:gd name="T24" fmla="*/ 1256 w 1838"/>
                <a:gd name="T25" fmla="*/ 105 h 1639"/>
                <a:gd name="T26" fmla="*/ 1409 w 1838"/>
                <a:gd name="T27" fmla="*/ 188 h 1639"/>
                <a:gd name="T28" fmla="*/ 1566 w 1838"/>
                <a:gd name="T29" fmla="*/ 451 h 1639"/>
                <a:gd name="T30" fmla="*/ 1807 w 1838"/>
                <a:gd name="T31" fmla="*/ 889 h 1639"/>
                <a:gd name="T32" fmla="*/ 1505 w 1838"/>
                <a:gd name="T33" fmla="*/ 1353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8" h="1639">
                  <a:moveTo>
                    <a:pt x="1505" y="1353"/>
                  </a:moveTo>
                  <a:cubicBezTo>
                    <a:pt x="1452" y="1373"/>
                    <a:pt x="1396" y="1386"/>
                    <a:pt x="1344" y="1408"/>
                  </a:cubicBezTo>
                  <a:cubicBezTo>
                    <a:pt x="1259" y="1446"/>
                    <a:pt x="1189" y="1509"/>
                    <a:pt x="1109" y="1556"/>
                  </a:cubicBezTo>
                  <a:cubicBezTo>
                    <a:pt x="1075" y="1576"/>
                    <a:pt x="1038" y="1592"/>
                    <a:pt x="1001" y="1605"/>
                  </a:cubicBezTo>
                  <a:cubicBezTo>
                    <a:pt x="963" y="1617"/>
                    <a:pt x="925" y="1626"/>
                    <a:pt x="886" y="1631"/>
                  </a:cubicBezTo>
                  <a:cubicBezTo>
                    <a:pt x="834" y="1638"/>
                    <a:pt x="781" y="1639"/>
                    <a:pt x="729" y="1635"/>
                  </a:cubicBezTo>
                  <a:cubicBezTo>
                    <a:pt x="679" y="1631"/>
                    <a:pt x="629" y="1623"/>
                    <a:pt x="580" y="1612"/>
                  </a:cubicBezTo>
                  <a:cubicBezTo>
                    <a:pt x="506" y="1595"/>
                    <a:pt x="433" y="1572"/>
                    <a:pt x="363" y="1545"/>
                  </a:cubicBezTo>
                  <a:cubicBezTo>
                    <a:pt x="143" y="1460"/>
                    <a:pt x="0" y="1022"/>
                    <a:pt x="96" y="815"/>
                  </a:cubicBezTo>
                  <a:cubicBezTo>
                    <a:pt x="138" y="724"/>
                    <a:pt x="220" y="659"/>
                    <a:pt x="279" y="577"/>
                  </a:cubicBezTo>
                  <a:cubicBezTo>
                    <a:pt x="389" y="427"/>
                    <a:pt x="422" y="220"/>
                    <a:pt x="567" y="102"/>
                  </a:cubicBezTo>
                  <a:cubicBezTo>
                    <a:pt x="660" y="25"/>
                    <a:pt x="788" y="0"/>
                    <a:pt x="908" y="10"/>
                  </a:cubicBezTo>
                  <a:cubicBezTo>
                    <a:pt x="1028" y="19"/>
                    <a:pt x="1144" y="60"/>
                    <a:pt x="1256" y="105"/>
                  </a:cubicBezTo>
                  <a:cubicBezTo>
                    <a:pt x="1310" y="127"/>
                    <a:pt x="1365" y="150"/>
                    <a:pt x="1409" y="188"/>
                  </a:cubicBezTo>
                  <a:cubicBezTo>
                    <a:pt x="1486" y="256"/>
                    <a:pt x="1517" y="360"/>
                    <a:pt x="1566" y="451"/>
                  </a:cubicBezTo>
                  <a:cubicBezTo>
                    <a:pt x="1646" y="599"/>
                    <a:pt x="1781" y="723"/>
                    <a:pt x="1807" y="889"/>
                  </a:cubicBezTo>
                  <a:cubicBezTo>
                    <a:pt x="1838" y="1086"/>
                    <a:pt x="1691" y="1281"/>
                    <a:pt x="1505" y="1353"/>
                  </a:cubicBezTo>
                </a:path>
              </a:pathLst>
            </a:custGeom>
            <a:solidFill>
              <a:srgbClr val="68A4FD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şļîḑe">
              <a:extLst>
                <a:ext uri="{FF2B5EF4-FFF2-40B4-BE49-F238E27FC236}">
                  <a16:creationId xmlns:a16="http://schemas.microsoft.com/office/drawing/2014/main" id="{801DC7BC-8EAB-441C-A925-224E6DC6B5E6}"/>
                </a:ext>
              </a:extLst>
            </p:cNvPr>
            <p:cNvSpPr/>
            <p:nvPr/>
          </p:nvSpPr>
          <p:spPr bwMode="auto">
            <a:xfrm>
              <a:off x="5224463" y="4159250"/>
              <a:ext cx="1444625" cy="555625"/>
            </a:xfrm>
            <a:prstGeom prst="rect">
              <a:avLst/>
            </a:prstGeom>
            <a:gradFill>
              <a:gsLst>
                <a:gs pos="0">
                  <a:schemeClr val="tx1">
                    <a:alpha val="14000"/>
                  </a:schemeClr>
                </a:gs>
                <a:gs pos="98000">
                  <a:schemeClr val="tx1">
                    <a:alpha val="0"/>
                  </a:schemeClr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ş1íḋè">
              <a:extLst>
                <a:ext uri="{FF2B5EF4-FFF2-40B4-BE49-F238E27FC236}">
                  <a16:creationId xmlns:a16="http://schemas.microsoft.com/office/drawing/2014/main" id="{AC3601BD-1FAF-46B2-A977-457F2773AC43}"/>
                </a:ext>
              </a:extLst>
            </p:cNvPr>
            <p:cNvSpPr/>
            <p:nvPr/>
          </p:nvSpPr>
          <p:spPr bwMode="auto">
            <a:xfrm>
              <a:off x="5224463" y="4159250"/>
              <a:ext cx="1444625" cy="555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šľîďe">
              <a:extLst>
                <a:ext uri="{FF2B5EF4-FFF2-40B4-BE49-F238E27FC236}">
                  <a16:creationId xmlns:a16="http://schemas.microsoft.com/office/drawing/2014/main" id="{E28ABA4C-42AA-49D8-B415-2319A1875F4C}"/>
                </a:ext>
              </a:extLst>
            </p:cNvPr>
            <p:cNvSpPr/>
            <p:nvPr/>
          </p:nvSpPr>
          <p:spPr bwMode="auto">
            <a:xfrm>
              <a:off x="5224463" y="4124325"/>
              <a:ext cx="1444625" cy="557213"/>
            </a:xfrm>
            <a:prstGeom prst="rect">
              <a:avLst/>
            </a:prstGeom>
            <a:solidFill>
              <a:srgbClr val="68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şḻíḑê">
              <a:extLst>
                <a:ext uri="{FF2B5EF4-FFF2-40B4-BE49-F238E27FC236}">
                  <a16:creationId xmlns:a16="http://schemas.microsoft.com/office/drawing/2014/main" id="{D6E88A4B-80FA-4224-A60F-E8978FA71D61}"/>
                </a:ext>
              </a:extLst>
            </p:cNvPr>
            <p:cNvSpPr/>
            <p:nvPr/>
          </p:nvSpPr>
          <p:spPr bwMode="auto">
            <a:xfrm>
              <a:off x="5281613" y="4216400"/>
              <a:ext cx="1349375" cy="377825"/>
            </a:xfrm>
            <a:custGeom>
              <a:avLst/>
              <a:gdLst>
                <a:gd name="connsiteX0" fmla="*/ 1254125 w 1349375"/>
                <a:gd name="connsiteY0" fmla="*/ 293688 h 377825"/>
                <a:gd name="connsiteX1" fmla="*/ 1349375 w 1349375"/>
                <a:gd name="connsiteY1" fmla="*/ 293688 h 377825"/>
                <a:gd name="connsiteX2" fmla="*/ 1349375 w 1349375"/>
                <a:gd name="connsiteY2" fmla="*/ 376238 h 377825"/>
                <a:gd name="connsiteX3" fmla="*/ 1254125 w 1349375"/>
                <a:gd name="connsiteY3" fmla="*/ 376238 h 377825"/>
                <a:gd name="connsiteX4" fmla="*/ 1130300 w 1349375"/>
                <a:gd name="connsiteY4" fmla="*/ 293688 h 377825"/>
                <a:gd name="connsiteX5" fmla="*/ 1223963 w 1349375"/>
                <a:gd name="connsiteY5" fmla="*/ 293688 h 377825"/>
                <a:gd name="connsiteX6" fmla="*/ 1223963 w 1349375"/>
                <a:gd name="connsiteY6" fmla="*/ 376238 h 377825"/>
                <a:gd name="connsiteX7" fmla="*/ 1130300 w 1349375"/>
                <a:gd name="connsiteY7" fmla="*/ 376238 h 377825"/>
                <a:gd name="connsiteX8" fmla="*/ 1003300 w 1349375"/>
                <a:gd name="connsiteY8" fmla="*/ 293688 h 377825"/>
                <a:gd name="connsiteX9" fmla="*/ 1096963 w 1349375"/>
                <a:gd name="connsiteY9" fmla="*/ 293688 h 377825"/>
                <a:gd name="connsiteX10" fmla="*/ 1096963 w 1349375"/>
                <a:gd name="connsiteY10" fmla="*/ 376238 h 377825"/>
                <a:gd name="connsiteX11" fmla="*/ 1003300 w 1349375"/>
                <a:gd name="connsiteY11" fmla="*/ 376238 h 377825"/>
                <a:gd name="connsiteX12" fmla="*/ 249237 w 1349375"/>
                <a:gd name="connsiteY12" fmla="*/ 293688 h 377825"/>
                <a:gd name="connsiteX13" fmla="*/ 346075 w 1349375"/>
                <a:gd name="connsiteY13" fmla="*/ 293688 h 377825"/>
                <a:gd name="connsiteX14" fmla="*/ 346075 w 1349375"/>
                <a:gd name="connsiteY14" fmla="*/ 298450 h 377825"/>
                <a:gd name="connsiteX15" fmla="*/ 976313 w 1349375"/>
                <a:gd name="connsiteY15" fmla="*/ 298450 h 377825"/>
                <a:gd name="connsiteX16" fmla="*/ 976313 w 1349375"/>
                <a:gd name="connsiteY16" fmla="*/ 377825 h 377825"/>
                <a:gd name="connsiteX17" fmla="*/ 231775 w 1349375"/>
                <a:gd name="connsiteY17" fmla="*/ 377825 h 377825"/>
                <a:gd name="connsiteX18" fmla="*/ 231775 w 1349375"/>
                <a:gd name="connsiteY18" fmla="*/ 298450 h 377825"/>
                <a:gd name="connsiteX19" fmla="*/ 249237 w 1349375"/>
                <a:gd name="connsiteY19" fmla="*/ 298450 h 377825"/>
                <a:gd name="connsiteX20" fmla="*/ 125412 w 1349375"/>
                <a:gd name="connsiteY20" fmla="*/ 293688 h 377825"/>
                <a:gd name="connsiteX21" fmla="*/ 219075 w 1349375"/>
                <a:gd name="connsiteY21" fmla="*/ 293688 h 377825"/>
                <a:gd name="connsiteX22" fmla="*/ 219075 w 1349375"/>
                <a:gd name="connsiteY22" fmla="*/ 376238 h 377825"/>
                <a:gd name="connsiteX23" fmla="*/ 125412 w 1349375"/>
                <a:gd name="connsiteY23" fmla="*/ 376238 h 377825"/>
                <a:gd name="connsiteX24" fmla="*/ 0 w 1349375"/>
                <a:gd name="connsiteY24" fmla="*/ 293688 h 377825"/>
                <a:gd name="connsiteX25" fmla="*/ 93663 w 1349375"/>
                <a:gd name="connsiteY25" fmla="*/ 293688 h 377825"/>
                <a:gd name="connsiteX26" fmla="*/ 93663 w 1349375"/>
                <a:gd name="connsiteY26" fmla="*/ 376238 h 377825"/>
                <a:gd name="connsiteX27" fmla="*/ 0 w 1349375"/>
                <a:gd name="connsiteY27" fmla="*/ 376238 h 377825"/>
                <a:gd name="connsiteX28" fmla="*/ 1254125 w 1349375"/>
                <a:gd name="connsiteY28" fmla="*/ 195263 h 377825"/>
                <a:gd name="connsiteX29" fmla="*/ 1349375 w 1349375"/>
                <a:gd name="connsiteY29" fmla="*/ 195263 h 377825"/>
                <a:gd name="connsiteX30" fmla="*/ 1349375 w 1349375"/>
                <a:gd name="connsiteY30" fmla="*/ 276226 h 377825"/>
                <a:gd name="connsiteX31" fmla="*/ 1254125 w 1349375"/>
                <a:gd name="connsiteY31" fmla="*/ 276226 h 377825"/>
                <a:gd name="connsiteX32" fmla="*/ 1130300 w 1349375"/>
                <a:gd name="connsiteY32" fmla="*/ 195263 h 377825"/>
                <a:gd name="connsiteX33" fmla="*/ 1223963 w 1349375"/>
                <a:gd name="connsiteY33" fmla="*/ 195263 h 377825"/>
                <a:gd name="connsiteX34" fmla="*/ 1223963 w 1349375"/>
                <a:gd name="connsiteY34" fmla="*/ 276226 h 377825"/>
                <a:gd name="connsiteX35" fmla="*/ 1130300 w 1349375"/>
                <a:gd name="connsiteY35" fmla="*/ 276226 h 377825"/>
                <a:gd name="connsiteX36" fmla="*/ 1003300 w 1349375"/>
                <a:gd name="connsiteY36" fmla="*/ 195263 h 377825"/>
                <a:gd name="connsiteX37" fmla="*/ 1096963 w 1349375"/>
                <a:gd name="connsiteY37" fmla="*/ 195263 h 377825"/>
                <a:gd name="connsiteX38" fmla="*/ 1096963 w 1349375"/>
                <a:gd name="connsiteY38" fmla="*/ 276226 h 377825"/>
                <a:gd name="connsiteX39" fmla="*/ 1003300 w 1349375"/>
                <a:gd name="connsiteY39" fmla="*/ 276226 h 377825"/>
                <a:gd name="connsiteX40" fmla="*/ 877887 w 1349375"/>
                <a:gd name="connsiteY40" fmla="*/ 195263 h 377825"/>
                <a:gd name="connsiteX41" fmla="*/ 974725 w 1349375"/>
                <a:gd name="connsiteY41" fmla="*/ 195263 h 377825"/>
                <a:gd name="connsiteX42" fmla="*/ 974725 w 1349375"/>
                <a:gd name="connsiteY42" fmla="*/ 276226 h 377825"/>
                <a:gd name="connsiteX43" fmla="*/ 877887 w 1349375"/>
                <a:gd name="connsiteY43" fmla="*/ 276226 h 377825"/>
                <a:gd name="connsiteX44" fmla="*/ 750887 w 1349375"/>
                <a:gd name="connsiteY44" fmla="*/ 195263 h 377825"/>
                <a:gd name="connsiteX45" fmla="*/ 847725 w 1349375"/>
                <a:gd name="connsiteY45" fmla="*/ 195263 h 377825"/>
                <a:gd name="connsiteX46" fmla="*/ 847725 w 1349375"/>
                <a:gd name="connsiteY46" fmla="*/ 276226 h 377825"/>
                <a:gd name="connsiteX47" fmla="*/ 750887 w 1349375"/>
                <a:gd name="connsiteY47" fmla="*/ 276226 h 377825"/>
                <a:gd name="connsiteX48" fmla="*/ 627062 w 1349375"/>
                <a:gd name="connsiteY48" fmla="*/ 195263 h 377825"/>
                <a:gd name="connsiteX49" fmla="*/ 722312 w 1349375"/>
                <a:gd name="connsiteY49" fmla="*/ 195263 h 377825"/>
                <a:gd name="connsiteX50" fmla="*/ 722312 w 1349375"/>
                <a:gd name="connsiteY50" fmla="*/ 276226 h 377825"/>
                <a:gd name="connsiteX51" fmla="*/ 627062 w 1349375"/>
                <a:gd name="connsiteY51" fmla="*/ 276226 h 377825"/>
                <a:gd name="connsiteX52" fmla="*/ 501650 w 1349375"/>
                <a:gd name="connsiteY52" fmla="*/ 195263 h 377825"/>
                <a:gd name="connsiteX53" fmla="*/ 595313 w 1349375"/>
                <a:gd name="connsiteY53" fmla="*/ 195263 h 377825"/>
                <a:gd name="connsiteX54" fmla="*/ 595313 w 1349375"/>
                <a:gd name="connsiteY54" fmla="*/ 276226 h 377825"/>
                <a:gd name="connsiteX55" fmla="*/ 501650 w 1349375"/>
                <a:gd name="connsiteY55" fmla="*/ 276226 h 377825"/>
                <a:gd name="connsiteX56" fmla="*/ 374650 w 1349375"/>
                <a:gd name="connsiteY56" fmla="*/ 195263 h 377825"/>
                <a:gd name="connsiteX57" fmla="*/ 471488 w 1349375"/>
                <a:gd name="connsiteY57" fmla="*/ 195263 h 377825"/>
                <a:gd name="connsiteX58" fmla="*/ 471488 w 1349375"/>
                <a:gd name="connsiteY58" fmla="*/ 276226 h 377825"/>
                <a:gd name="connsiteX59" fmla="*/ 374650 w 1349375"/>
                <a:gd name="connsiteY59" fmla="*/ 276226 h 377825"/>
                <a:gd name="connsiteX60" fmla="*/ 249237 w 1349375"/>
                <a:gd name="connsiteY60" fmla="*/ 195263 h 377825"/>
                <a:gd name="connsiteX61" fmla="*/ 346075 w 1349375"/>
                <a:gd name="connsiteY61" fmla="*/ 195263 h 377825"/>
                <a:gd name="connsiteX62" fmla="*/ 346075 w 1349375"/>
                <a:gd name="connsiteY62" fmla="*/ 276226 h 377825"/>
                <a:gd name="connsiteX63" fmla="*/ 249237 w 1349375"/>
                <a:gd name="connsiteY63" fmla="*/ 276226 h 377825"/>
                <a:gd name="connsiteX64" fmla="*/ 125412 w 1349375"/>
                <a:gd name="connsiteY64" fmla="*/ 195263 h 377825"/>
                <a:gd name="connsiteX65" fmla="*/ 219075 w 1349375"/>
                <a:gd name="connsiteY65" fmla="*/ 195263 h 377825"/>
                <a:gd name="connsiteX66" fmla="*/ 219075 w 1349375"/>
                <a:gd name="connsiteY66" fmla="*/ 276226 h 377825"/>
                <a:gd name="connsiteX67" fmla="*/ 125412 w 1349375"/>
                <a:gd name="connsiteY67" fmla="*/ 276226 h 377825"/>
                <a:gd name="connsiteX68" fmla="*/ 0 w 1349375"/>
                <a:gd name="connsiteY68" fmla="*/ 195263 h 377825"/>
                <a:gd name="connsiteX69" fmla="*/ 93663 w 1349375"/>
                <a:gd name="connsiteY69" fmla="*/ 195263 h 377825"/>
                <a:gd name="connsiteX70" fmla="*/ 93663 w 1349375"/>
                <a:gd name="connsiteY70" fmla="*/ 276226 h 377825"/>
                <a:gd name="connsiteX71" fmla="*/ 0 w 1349375"/>
                <a:gd name="connsiteY71" fmla="*/ 276226 h 377825"/>
                <a:gd name="connsiteX72" fmla="*/ 1254125 w 1349375"/>
                <a:gd name="connsiteY72" fmla="*/ 98425 h 377825"/>
                <a:gd name="connsiteX73" fmla="*/ 1349375 w 1349375"/>
                <a:gd name="connsiteY73" fmla="*/ 98425 h 377825"/>
                <a:gd name="connsiteX74" fmla="*/ 1349375 w 1349375"/>
                <a:gd name="connsiteY74" fmla="*/ 180975 h 377825"/>
                <a:gd name="connsiteX75" fmla="*/ 1254125 w 1349375"/>
                <a:gd name="connsiteY75" fmla="*/ 180975 h 377825"/>
                <a:gd name="connsiteX76" fmla="*/ 1130300 w 1349375"/>
                <a:gd name="connsiteY76" fmla="*/ 98425 h 377825"/>
                <a:gd name="connsiteX77" fmla="*/ 1223963 w 1349375"/>
                <a:gd name="connsiteY77" fmla="*/ 98425 h 377825"/>
                <a:gd name="connsiteX78" fmla="*/ 1223963 w 1349375"/>
                <a:gd name="connsiteY78" fmla="*/ 180975 h 377825"/>
                <a:gd name="connsiteX79" fmla="*/ 1130300 w 1349375"/>
                <a:gd name="connsiteY79" fmla="*/ 180975 h 377825"/>
                <a:gd name="connsiteX80" fmla="*/ 1003300 w 1349375"/>
                <a:gd name="connsiteY80" fmla="*/ 98425 h 377825"/>
                <a:gd name="connsiteX81" fmla="*/ 1096963 w 1349375"/>
                <a:gd name="connsiteY81" fmla="*/ 98425 h 377825"/>
                <a:gd name="connsiteX82" fmla="*/ 1096963 w 1349375"/>
                <a:gd name="connsiteY82" fmla="*/ 180975 h 377825"/>
                <a:gd name="connsiteX83" fmla="*/ 1003300 w 1349375"/>
                <a:gd name="connsiteY83" fmla="*/ 180975 h 377825"/>
                <a:gd name="connsiteX84" fmla="*/ 877887 w 1349375"/>
                <a:gd name="connsiteY84" fmla="*/ 98425 h 377825"/>
                <a:gd name="connsiteX85" fmla="*/ 974725 w 1349375"/>
                <a:gd name="connsiteY85" fmla="*/ 98425 h 377825"/>
                <a:gd name="connsiteX86" fmla="*/ 974725 w 1349375"/>
                <a:gd name="connsiteY86" fmla="*/ 180975 h 377825"/>
                <a:gd name="connsiteX87" fmla="*/ 877887 w 1349375"/>
                <a:gd name="connsiteY87" fmla="*/ 180975 h 377825"/>
                <a:gd name="connsiteX88" fmla="*/ 750887 w 1349375"/>
                <a:gd name="connsiteY88" fmla="*/ 98425 h 377825"/>
                <a:gd name="connsiteX89" fmla="*/ 847725 w 1349375"/>
                <a:gd name="connsiteY89" fmla="*/ 98425 h 377825"/>
                <a:gd name="connsiteX90" fmla="*/ 847725 w 1349375"/>
                <a:gd name="connsiteY90" fmla="*/ 180975 h 377825"/>
                <a:gd name="connsiteX91" fmla="*/ 750887 w 1349375"/>
                <a:gd name="connsiteY91" fmla="*/ 180975 h 377825"/>
                <a:gd name="connsiteX92" fmla="*/ 627062 w 1349375"/>
                <a:gd name="connsiteY92" fmla="*/ 98425 h 377825"/>
                <a:gd name="connsiteX93" fmla="*/ 722312 w 1349375"/>
                <a:gd name="connsiteY93" fmla="*/ 98425 h 377825"/>
                <a:gd name="connsiteX94" fmla="*/ 722312 w 1349375"/>
                <a:gd name="connsiteY94" fmla="*/ 180975 h 377825"/>
                <a:gd name="connsiteX95" fmla="*/ 627062 w 1349375"/>
                <a:gd name="connsiteY95" fmla="*/ 180975 h 377825"/>
                <a:gd name="connsiteX96" fmla="*/ 501650 w 1349375"/>
                <a:gd name="connsiteY96" fmla="*/ 98425 h 377825"/>
                <a:gd name="connsiteX97" fmla="*/ 595313 w 1349375"/>
                <a:gd name="connsiteY97" fmla="*/ 98425 h 377825"/>
                <a:gd name="connsiteX98" fmla="*/ 595313 w 1349375"/>
                <a:gd name="connsiteY98" fmla="*/ 180975 h 377825"/>
                <a:gd name="connsiteX99" fmla="*/ 501650 w 1349375"/>
                <a:gd name="connsiteY99" fmla="*/ 180975 h 377825"/>
                <a:gd name="connsiteX100" fmla="*/ 374650 w 1349375"/>
                <a:gd name="connsiteY100" fmla="*/ 98425 h 377825"/>
                <a:gd name="connsiteX101" fmla="*/ 471488 w 1349375"/>
                <a:gd name="connsiteY101" fmla="*/ 98425 h 377825"/>
                <a:gd name="connsiteX102" fmla="*/ 471488 w 1349375"/>
                <a:gd name="connsiteY102" fmla="*/ 180975 h 377825"/>
                <a:gd name="connsiteX103" fmla="*/ 374650 w 1349375"/>
                <a:gd name="connsiteY103" fmla="*/ 180975 h 377825"/>
                <a:gd name="connsiteX104" fmla="*/ 249237 w 1349375"/>
                <a:gd name="connsiteY104" fmla="*/ 98425 h 377825"/>
                <a:gd name="connsiteX105" fmla="*/ 346075 w 1349375"/>
                <a:gd name="connsiteY105" fmla="*/ 98425 h 377825"/>
                <a:gd name="connsiteX106" fmla="*/ 346075 w 1349375"/>
                <a:gd name="connsiteY106" fmla="*/ 180975 h 377825"/>
                <a:gd name="connsiteX107" fmla="*/ 249237 w 1349375"/>
                <a:gd name="connsiteY107" fmla="*/ 180975 h 377825"/>
                <a:gd name="connsiteX108" fmla="*/ 125412 w 1349375"/>
                <a:gd name="connsiteY108" fmla="*/ 98425 h 377825"/>
                <a:gd name="connsiteX109" fmla="*/ 219075 w 1349375"/>
                <a:gd name="connsiteY109" fmla="*/ 98425 h 377825"/>
                <a:gd name="connsiteX110" fmla="*/ 219075 w 1349375"/>
                <a:gd name="connsiteY110" fmla="*/ 180975 h 377825"/>
                <a:gd name="connsiteX111" fmla="*/ 125412 w 1349375"/>
                <a:gd name="connsiteY111" fmla="*/ 180975 h 377825"/>
                <a:gd name="connsiteX112" fmla="*/ 0 w 1349375"/>
                <a:gd name="connsiteY112" fmla="*/ 98425 h 377825"/>
                <a:gd name="connsiteX113" fmla="*/ 93663 w 1349375"/>
                <a:gd name="connsiteY113" fmla="*/ 98425 h 377825"/>
                <a:gd name="connsiteX114" fmla="*/ 93663 w 1349375"/>
                <a:gd name="connsiteY114" fmla="*/ 180975 h 377825"/>
                <a:gd name="connsiteX115" fmla="*/ 0 w 1349375"/>
                <a:gd name="connsiteY115" fmla="*/ 180975 h 377825"/>
                <a:gd name="connsiteX116" fmla="*/ 1254125 w 1349375"/>
                <a:gd name="connsiteY116" fmla="*/ 0 h 377825"/>
                <a:gd name="connsiteX117" fmla="*/ 1349375 w 1349375"/>
                <a:gd name="connsiteY117" fmla="*/ 0 h 377825"/>
                <a:gd name="connsiteX118" fmla="*/ 1349375 w 1349375"/>
                <a:gd name="connsiteY118" fmla="*/ 84138 h 377825"/>
                <a:gd name="connsiteX119" fmla="*/ 1254125 w 1349375"/>
                <a:gd name="connsiteY119" fmla="*/ 84138 h 377825"/>
                <a:gd name="connsiteX120" fmla="*/ 1130300 w 1349375"/>
                <a:gd name="connsiteY120" fmla="*/ 0 h 377825"/>
                <a:gd name="connsiteX121" fmla="*/ 1223963 w 1349375"/>
                <a:gd name="connsiteY121" fmla="*/ 0 h 377825"/>
                <a:gd name="connsiteX122" fmla="*/ 1223963 w 1349375"/>
                <a:gd name="connsiteY122" fmla="*/ 84138 h 377825"/>
                <a:gd name="connsiteX123" fmla="*/ 1130300 w 1349375"/>
                <a:gd name="connsiteY123" fmla="*/ 84138 h 377825"/>
                <a:gd name="connsiteX124" fmla="*/ 1003300 w 1349375"/>
                <a:gd name="connsiteY124" fmla="*/ 0 h 377825"/>
                <a:gd name="connsiteX125" fmla="*/ 1096963 w 1349375"/>
                <a:gd name="connsiteY125" fmla="*/ 0 h 377825"/>
                <a:gd name="connsiteX126" fmla="*/ 1096963 w 1349375"/>
                <a:gd name="connsiteY126" fmla="*/ 84138 h 377825"/>
                <a:gd name="connsiteX127" fmla="*/ 1003300 w 1349375"/>
                <a:gd name="connsiteY127" fmla="*/ 84138 h 377825"/>
                <a:gd name="connsiteX128" fmla="*/ 877887 w 1349375"/>
                <a:gd name="connsiteY128" fmla="*/ 0 h 377825"/>
                <a:gd name="connsiteX129" fmla="*/ 974725 w 1349375"/>
                <a:gd name="connsiteY129" fmla="*/ 0 h 377825"/>
                <a:gd name="connsiteX130" fmla="*/ 974725 w 1349375"/>
                <a:gd name="connsiteY130" fmla="*/ 84138 h 377825"/>
                <a:gd name="connsiteX131" fmla="*/ 877887 w 1349375"/>
                <a:gd name="connsiteY131" fmla="*/ 84138 h 377825"/>
                <a:gd name="connsiteX132" fmla="*/ 750887 w 1349375"/>
                <a:gd name="connsiteY132" fmla="*/ 0 h 377825"/>
                <a:gd name="connsiteX133" fmla="*/ 847725 w 1349375"/>
                <a:gd name="connsiteY133" fmla="*/ 0 h 377825"/>
                <a:gd name="connsiteX134" fmla="*/ 847725 w 1349375"/>
                <a:gd name="connsiteY134" fmla="*/ 84138 h 377825"/>
                <a:gd name="connsiteX135" fmla="*/ 750887 w 1349375"/>
                <a:gd name="connsiteY135" fmla="*/ 84138 h 377825"/>
                <a:gd name="connsiteX136" fmla="*/ 627062 w 1349375"/>
                <a:gd name="connsiteY136" fmla="*/ 0 h 377825"/>
                <a:gd name="connsiteX137" fmla="*/ 722312 w 1349375"/>
                <a:gd name="connsiteY137" fmla="*/ 0 h 377825"/>
                <a:gd name="connsiteX138" fmla="*/ 722312 w 1349375"/>
                <a:gd name="connsiteY138" fmla="*/ 84138 h 377825"/>
                <a:gd name="connsiteX139" fmla="*/ 627062 w 1349375"/>
                <a:gd name="connsiteY139" fmla="*/ 84138 h 377825"/>
                <a:gd name="connsiteX140" fmla="*/ 501650 w 1349375"/>
                <a:gd name="connsiteY140" fmla="*/ 0 h 377825"/>
                <a:gd name="connsiteX141" fmla="*/ 595313 w 1349375"/>
                <a:gd name="connsiteY141" fmla="*/ 0 h 377825"/>
                <a:gd name="connsiteX142" fmla="*/ 595313 w 1349375"/>
                <a:gd name="connsiteY142" fmla="*/ 84138 h 377825"/>
                <a:gd name="connsiteX143" fmla="*/ 501650 w 1349375"/>
                <a:gd name="connsiteY143" fmla="*/ 84138 h 377825"/>
                <a:gd name="connsiteX144" fmla="*/ 374650 w 1349375"/>
                <a:gd name="connsiteY144" fmla="*/ 0 h 377825"/>
                <a:gd name="connsiteX145" fmla="*/ 471488 w 1349375"/>
                <a:gd name="connsiteY145" fmla="*/ 0 h 377825"/>
                <a:gd name="connsiteX146" fmla="*/ 471488 w 1349375"/>
                <a:gd name="connsiteY146" fmla="*/ 84138 h 377825"/>
                <a:gd name="connsiteX147" fmla="*/ 374650 w 1349375"/>
                <a:gd name="connsiteY147" fmla="*/ 84138 h 377825"/>
                <a:gd name="connsiteX148" fmla="*/ 249237 w 1349375"/>
                <a:gd name="connsiteY148" fmla="*/ 0 h 377825"/>
                <a:gd name="connsiteX149" fmla="*/ 346075 w 1349375"/>
                <a:gd name="connsiteY149" fmla="*/ 0 h 377825"/>
                <a:gd name="connsiteX150" fmla="*/ 346075 w 1349375"/>
                <a:gd name="connsiteY150" fmla="*/ 84138 h 377825"/>
                <a:gd name="connsiteX151" fmla="*/ 249237 w 1349375"/>
                <a:gd name="connsiteY151" fmla="*/ 84138 h 377825"/>
                <a:gd name="connsiteX152" fmla="*/ 125412 w 1349375"/>
                <a:gd name="connsiteY152" fmla="*/ 0 h 377825"/>
                <a:gd name="connsiteX153" fmla="*/ 219075 w 1349375"/>
                <a:gd name="connsiteY153" fmla="*/ 0 h 377825"/>
                <a:gd name="connsiteX154" fmla="*/ 219075 w 1349375"/>
                <a:gd name="connsiteY154" fmla="*/ 84138 h 377825"/>
                <a:gd name="connsiteX155" fmla="*/ 125412 w 1349375"/>
                <a:gd name="connsiteY155" fmla="*/ 84138 h 377825"/>
                <a:gd name="connsiteX156" fmla="*/ 0 w 1349375"/>
                <a:gd name="connsiteY156" fmla="*/ 0 h 377825"/>
                <a:gd name="connsiteX157" fmla="*/ 93663 w 1349375"/>
                <a:gd name="connsiteY157" fmla="*/ 0 h 377825"/>
                <a:gd name="connsiteX158" fmla="*/ 93663 w 1349375"/>
                <a:gd name="connsiteY158" fmla="*/ 84138 h 377825"/>
                <a:gd name="connsiteX159" fmla="*/ 0 w 1349375"/>
                <a:gd name="connsiteY159" fmla="*/ 84138 h 37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1349375" h="377825">
                  <a:moveTo>
                    <a:pt x="1254125" y="293688"/>
                  </a:moveTo>
                  <a:lnTo>
                    <a:pt x="1349375" y="293688"/>
                  </a:lnTo>
                  <a:lnTo>
                    <a:pt x="1349375" y="376238"/>
                  </a:lnTo>
                  <a:lnTo>
                    <a:pt x="1254125" y="376238"/>
                  </a:lnTo>
                  <a:close/>
                  <a:moveTo>
                    <a:pt x="1130300" y="293688"/>
                  </a:moveTo>
                  <a:lnTo>
                    <a:pt x="1223963" y="293688"/>
                  </a:lnTo>
                  <a:lnTo>
                    <a:pt x="1223963" y="376238"/>
                  </a:lnTo>
                  <a:lnTo>
                    <a:pt x="1130300" y="376238"/>
                  </a:lnTo>
                  <a:close/>
                  <a:moveTo>
                    <a:pt x="1003300" y="293688"/>
                  </a:moveTo>
                  <a:lnTo>
                    <a:pt x="1096963" y="293688"/>
                  </a:lnTo>
                  <a:lnTo>
                    <a:pt x="1096963" y="376238"/>
                  </a:lnTo>
                  <a:lnTo>
                    <a:pt x="1003300" y="376238"/>
                  </a:lnTo>
                  <a:close/>
                  <a:moveTo>
                    <a:pt x="249237" y="293688"/>
                  </a:moveTo>
                  <a:lnTo>
                    <a:pt x="346075" y="293688"/>
                  </a:lnTo>
                  <a:lnTo>
                    <a:pt x="346075" y="298450"/>
                  </a:lnTo>
                  <a:lnTo>
                    <a:pt x="976313" y="298450"/>
                  </a:lnTo>
                  <a:lnTo>
                    <a:pt x="976313" y="377825"/>
                  </a:lnTo>
                  <a:lnTo>
                    <a:pt x="231775" y="377825"/>
                  </a:lnTo>
                  <a:lnTo>
                    <a:pt x="231775" y="298450"/>
                  </a:lnTo>
                  <a:lnTo>
                    <a:pt x="249237" y="298450"/>
                  </a:lnTo>
                  <a:close/>
                  <a:moveTo>
                    <a:pt x="125412" y="293688"/>
                  </a:moveTo>
                  <a:lnTo>
                    <a:pt x="219075" y="293688"/>
                  </a:lnTo>
                  <a:lnTo>
                    <a:pt x="219075" y="376238"/>
                  </a:lnTo>
                  <a:lnTo>
                    <a:pt x="125412" y="376238"/>
                  </a:lnTo>
                  <a:close/>
                  <a:moveTo>
                    <a:pt x="0" y="293688"/>
                  </a:moveTo>
                  <a:lnTo>
                    <a:pt x="93663" y="293688"/>
                  </a:lnTo>
                  <a:lnTo>
                    <a:pt x="93663" y="376238"/>
                  </a:lnTo>
                  <a:lnTo>
                    <a:pt x="0" y="376238"/>
                  </a:lnTo>
                  <a:close/>
                  <a:moveTo>
                    <a:pt x="1254125" y="195263"/>
                  </a:moveTo>
                  <a:lnTo>
                    <a:pt x="1349375" y="195263"/>
                  </a:lnTo>
                  <a:lnTo>
                    <a:pt x="1349375" y="276226"/>
                  </a:lnTo>
                  <a:lnTo>
                    <a:pt x="1254125" y="276226"/>
                  </a:lnTo>
                  <a:close/>
                  <a:moveTo>
                    <a:pt x="1130300" y="195263"/>
                  </a:moveTo>
                  <a:lnTo>
                    <a:pt x="1223963" y="195263"/>
                  </a:lnTo>
                  <a:lnTo>
                    <a:pt x="1223963" y="276226"/>
                  </a:lnTo>
                  <a:lnTo>
                    <a:pt x="1130300" y="276226"/>
                  </a:lnTo>
                  <a:close/>
                  <a:moveTo>
                    <a:pt x="1003300" y="195263"/>
                  </a:moveTo>
                  <a:lnTo>
                    <a:pt x="1096963" y="195263"/>
                  </a:lnTo>
                  <a:lnTo>
                    <a:pt x="1096963" y="276226"/>
                  </a:lnTo>
                  <a:lnTo>
                    <a:pt x="1003300" y="276226"/>
                  </a:lnTo>
                  <a:close/>
                  <a:moveTo>
                    <a:pt x="877887" y="195263"/>
                  </a:moveTo>
                  <a:lnTo>
                    <a:pt x="974725" y="195263"/>
                  </a:lnTo>
                  <a:lnTo>
                    <a:pt x="974725" y="276226"/>
                  </a:lnTo>
                  <a:lnTo>
                    <a:pt x="877887" y="276226"/>
                  </a:lnTo>
                  <a:close/>
                  <a:moveTo>
                    <a:pt x="750887" y="195263"/>
                  </a:moveTo>
                  <a:lnTo>
                    <a:pt x="847725" y="195263"/>
                  </a:lnTo>
                  <a:lnTo>
                    <a:pt x="847725" y="276226"/>
                  </a:lnTo>
                  <a:lnTo>
                    <a:pt x="750887" y="276226"/>
                  </a:lnTo>
                  <a:close/>
                  <a:moveTo>
                    <a:pt x="627062" y="195263"/>
                  </a:moveTo>
                  <a:lnTo>
                    <a:pt x="722312" y="195263"/>
                  </a:lnTo>
                  <a:lnTo>
                    <a:pt x="722312" y="276226"/>
                  </a:lnTo>
                  <a:lnTo>
                    <a:pt x="627062" y="276226"/>
                  </a:lnTo>
                  <a:close/>
                  <a:moveTo>
                    <a:pt x="501650" y="195263"/>
                  </a:moveTo>
                  <a:lnTo>
                    <a:pt x="595313" y="195263"/>
                  </a:lnTo>
                  <a:lnTo>
                    <a:pt x="595313" y="276226"/>
                  </a:lnTo>
                  <a:lnTo>
                    <a:pt x="501650" y="276226"/>
                  </a:lnTo>
                  <a:close/>
                  <a:moveTo>
                    <a:pt x="374650" y="195263"/>
                  </a:moveTo>
                  <a:lnTo>
                    <a:pt x="471488" y="195263"/>
                  </a:lnTo>
                  <a:lnTo>
                    <a:pt x="471488" y="276226"/>
                  </a:lnTo>
                  <a:lnTo>
                    <a:pt x="374650" y="276226"/>
                  </a:lnTo>
                  <a:close/>
                  <a:moveTo>
                    <a:pt x="249237" y="195263"/>
                  </a:moveTo>
                  <a:lnTo>
                    <a:pt x="346075" y="195263"/>
                  </a:lnTo>
                  <a:lnTo>
                    <a:pt x="346075" y="276226"/>
                  </a:lnTo>
                  <a:lnTo>
                    <a:pt x="249237" y="276226"/>
                  </a:lnTo>
                  <a:close/>
                  <a:moveTo>
                    <a:pt x="125412" y="195263"/>
                  </a:moveTo>
                  <a:lnTo>
                    <a:pt x="219075" y="195263"/>
                  </a:lnTo>
                  <a:lnTo>
                    <a:pt x="219075" y="276226"/>
                  </a:lnTo>
                  <a:lnTo>
                    <a:pt x="125412" y="276226"/>
                  </a:lnTo>
                  <a:close/>
                  <a:moveTo>
                    <a:pt x="0" y="195263"/>
                  </a:moveTo>
                  <a:lnTo>
                    <a:pt x="93663" y="195263"/>
                  </a:lnTo>
                  <a:lnTo>
                    <a:pt x="93663" y="276226"/>
                  </a:lnTo>
                  <a:lnTo>
                    <a:pt x="0" y="276226"/>
                  </a:lnTo>
                  <a:close/>
                  <a:moveTo>
                    <a:pt x="1254125" y="98425"/>
                  </a:moveTo>
                  <a:lnTo>
                    <a:pt x="1349375" y="98425"/>
                  </a:lnTo>
                  <a:lnTo>
                    <a:pt x="1349375" y="180975"/>
                  </a:lnTo>
                  <a:lnTo>
                    <a:pt x="1254125" y="180975"/>
                  </a:lnTo>
                  <a:close/>
                  <a:moveTo>
                    <a:pt x="1130300" y="98425"/>
                  </a:moveTo>
                  <a:lnTo>
                    <a:pt x="1223963" y="98425"/>
                  </a:lnTo>
                  <a:lnTo>
                    <a:pt x="1223963" y="180975"/>
                  </a:lnTo>
                  <a:lnTo>
                    <a:pt x="1130300" y="180975"/>
                  </a:lnTo>
                  <a:close/>
                  <a:moveTo>
                    <a:pt x="1003300" y="98425"/>
                  </a:moveTo>
                  <a:lnTo>
                    <a:pt x="1096963" y="98425"/>
                  </a:lnTo>
                  <a:lnTo>
                    <a:pt x="1096963" y="180975"/>
                  </a:lnTo>
                  <a:lnTo>
                    <a:pt x="1003300" y="180975"/>
                  </a:lnTo>
                  <a:close/>
                  <a:moveTo>
                    <a:pt x="877887" y="98425"/>
                  </a:moveTo>
                  <a:lnTo>
                    <a:pt x="974725" y="98425"/>
                  </a:lnTo>
                  <a:lnTo>
                    <a:pt x="974725" y="180975"/>
                  </a:lnTo>
                  <a:lnTo>
                    <a:pt x="877887" y="180975"/>
                  </a:lnTo>
                  <a:close/>
                  <a:moveTo>
                    <a:pt x="750887" y="98425"/>
                  </a:moveTo>
                  <a:lnTo>
                    <a:pt x="847725" y="98425"/>
                  </a:lnTo>
                  <a:lnTo>
                    <a:pt x="847725" y="180975"/>
                  </a:lnTo>
                  <a:lnTo>
                    <a:pt x="750887" y="180975"/>
                  </a:lnTo>
                  <a:close/>
                  <a:moveTo>
                    <a:pt x="627062" y="98425"/>
                  </a:moveTo>
                  <a:lnTo>
                    <a:pt x="722312" y="98425"/>
                  </a:lnTo>
                  <a:lnTo>
                    <a:pt x="722312" y="180975"/>
                  </a:lnTo>
                  <a:lnTo>
                    <a:pt x="627062" y="180975"/>
                  </a:lnTo>
                  <a:close/>
                  <a:moveTo>
                    <a:pt x="501650" y="98425"/>
                  </a:moveTo>
                  <a:lnTo>
                    <a:pt x="595313" y="98425"/>
                  </a:lnTo>
                  <a:lnTo>
                    <a:pt x="595313" y="180975"/>
                  </a:lnTo>
                  <a:lnTo>
                    <a:pt x="501650" y="180975"/>
                  </a:lnTo>
                  <a:close/>
                  <a:moveTo>
                    <a:pt x="374650" y="98425"/>
                  </a:moveTo>
                  <a:lnTo>
                    <a:pt x="471488" y="98425"/>
                  </a:lnTo>
                  <a:lnTo>
                    <a:pt x="471488" y="180975"/>
                  </a:lnTo>
                  <a:lnTo>
                    <a:pt x="374650" y="180975"/>
                  </a:lnTo>
                  <a:close/>
                  <a:moveTo>
                    <a:pt x="249237" y="98425"/>
                  </a:moveTo>
                  <a:lnTo>
                    <a:pt x="346075" y="98425"/>
                  </a:lnTo>
                  <a:lnTo>
                    <a:pt x="346075" y="180975"/>
                  </a:lnTo>
                  <a:lnTo>
                    <a:pt x="249237" y="180975"/>
                  </a:lnTo>
                  <a:close/>
                  <a:moveTo>
                    <a:pt x="125412" y="98425"/>
                  </a:moveTo>
                  <a:lnTo>
                    <a:pt x="219075" y="98425"/>
                  </a:lnTo>
                  <a:lnTo>
                    <a:pt x="219075" y="180975"/>
                  </a:lnTo>
                  <a:lnTo>
                    <a:pt x="125412" y="180975"/>
                  </a:lnTo>
                  <a:close/>
                  <a:moveTo>
                    <a:pt x="0" y="98425"/>
                  </a:moveTo>
                  <a:lnTo>
                    <a:pt x="93663" y="98425"/>
                  </a:lnTo>
                  <a:lnTo>
                    <a:pt x="93663" y="180975"/>
                  </a:lnTo>
                  <a:lnTo>
                    <a:pt x="0" y="180975"/>
                  </a:lnTo>
                  <a:close/>
                  <a:moveTo>
                    <a:pt x="1254125" y="0"/>
                  </a:moveTo>
                  <a:lnTo>
                    <a:pt x="1349375" y="0"/>
                  </a:lnTo>
                  <a:lnTo>
                    <a:pt x="1349375" y="84138"/>
                  </a:lnTo>
                  <a:lnTo>
                    <a:pt x="1254125" y="84138"/>
                  </a:lnTo>
                  <a:close/>
                  <a:moveTo>
                    <a:pt x="1130300" y="0"/>
                  </a:moveTo>
                  <a:lnTo>
                    <a:pt x="1223963" y="0"/>
                  </a:lnTo>
                  <a:lnTo>
                    <a:pt x="1223963" y="84138"/>
                  </a:lnTo>
                  <a:lnTo>
                    <a:pt x="1130300" y="84138"/>
                  </a:lnTo>
                  <a:close/>
                  <a:moveTo>
                    <a:pt x="1003300" y="0"/>
                  </a:moveTo>
                  <a:lnTo>
                    <a:pt x="1096963" y="0"/>
                  </a:lnTo>
                  <a:lnTo>
                    <a:pt x="1096963" y="84138"/>
                  </a:lnTo>
                  <a:lnTo>
                    <a:pt x="1003300" y="84138"/>
                  </a:lnTo>
                  <a:close/>
                  <a:moveTo>
                    <a:pt x="877887" y="0"/>
                  </a:moveTo>
                  <a:lnTo>
                    <a:pt x="974725" y="0"/>
                  </a:lnTo>
                  <a:lnTo>
                    <a:pt x="974725" y="84138"/>
                  </a:lnTo>
                  <a:lnTo>
                    <a:pt x="877887" y="84138"/>
                  </a:lnTo>
                  <a:close/>
                  <a:moveTo>
                    <a:pt x="750887" y="0"/>
                  </a:moveTo>
                  <a:lnTo>
                    <a:pt x="847725" y="0"/>
                  </a:lnTo>
                  <a:lnTo>
                    <a:pt x="847725" y="84138"/>
                  </a:lnTo>
                  <a:lnTo>
                    <a:pt x="750887" y="84138"/>
                  </a:lnTo>
                  <a:close/>
                  <a:moveTo>
                    <a:pt x="627062" y="0"/>
                  </a:moveTo>
                  <a:lnTo>
                    <a:pt x="722312" y="0"/>
                  </a:lnTo>
                  <a:lnTo>
                    <a:pt x="722312" y="84138"/>
                  </a:lnTo>
                  <a:lnTo>
                    <a:pt x="627062" y="84138"/>
                  </a:lnTo>
                  <a:close/>
                  <a:moveTo>
                    <a:pt x="501650" y="0"/>
                  </a:moveTo>
                  <a:lnTo>
                    <a:pt x="595313" y="0"/>
                  </a:lnTo>
                  <a:lnTo>
                    <a:pt x="595313" y="84138"/>
                  </a:lnTo>
                  <a:lnTo>
                    <a:pt x="501650" y="84138"/>
                  </a:lnTo>
                  <a:close/>
                  <a:moveTo>
                    <a:pt x="374650" y="0"/>
                  </a:moveTo>
                  <a:lnTo>
                    <a:pt x="471488" y="0"/>
                  </a:lnTo>
                  <a:lnTo>
                    <a:pt x="471488" y="84138"/>
                  </a:lnTo>
                  <a:lnTo>
                    <a:pt x="374650" y="84138"/>
                  </a:lnTo>
                  <a:close/>
                  <a:moveTo>
                    <a:pt x="249237" y="0"/>
                  </a:moveTo>
                  <a:lnTo>
                    <a:pt x="346075" y="0"/>
                  </a:lnTo>
                  <a:lnTo>
                    <a:pt x="346075" y="84138"/>
                  </a:lnTo>
                  <a:lnTo>
                    <a:pt x="249237" y="84138"/>
                  </a:lnTo>
                  <a:close/>
                  <a:moveTo>
                    <a:pt x="125412" y="0"/>
                  </a:moveTo>
                  <a:lnTo>
                    <a:pt x="219075" y="0"/>
                  </a:lnTo>
                  <a:lnTo>
                    <a:pt x="219075" y="84138"/>
                  </a:lnTo>
                  <a:lnTo>
                    <a:pt x="125412" y="84138"/>
                  </a:lnTo>
                  <a:close/>
                  <a:moveTo>
                    <a:pt x="0" y="0"/>
                  </a:moveTo>
                  <a:lnTo>
                    <a:pt x="93663" y="0"/>
                  </a:lnTo>
                  <a:lnTo>
                    <a:pt x="93663" y="84138"/>
                  </a:lnTo>
                  <a:lnTo>
                    <a:pt x="0" y="841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$ľiḋè">
              <a:extLst>
                <a:ext uri="{FF2B5EF4-FFF2-40B4-BE49-F238E27FC236}">
                  <a16:creationId xmlns:a16="http://schemas.microsoft.com/office/drawing/2014/main" id="{ED33B390-DAC2-4FD9-ACC0-B8D44EB160E5}"/>
                </a:ext>
              </a:extLst>
            </p:cNvPr>
            <p:cNvSpPr/>
            <p:nvPr/>
          </p:nvSpPr>
          <p:spPr bwMode="auto">
            <a:xfrm>
              <a:off x="5410200" y="4252913"/>
              <a:ext cx="390525" cy="690563"/>
            </a:xfrm>
            <a:custGeom>
              <a:avLst/>
              <a:gdLst>
                <a:gd name="T0" fmla="*/ 9 w 158"/>
                <a:gd name="T1" fmla="*/ 104 h 279"/>
                <a:gd name="T2" fmla="*/ 17 w 158"/>
                <a:gd name="T3" fmla="*/ 95 h 279"/>
                <a:gd name="T4" fmla="*/ 22 w 158"/>
                <a:gd name="T5" fmla="*/ 101 h 279"/>
                <a:gd name="T6" fmla="*/ 36 w 158"/>
                <a:gd name="T7" fmla="*/ 122 h 279"/>
                <a:gd name="T8" fmla="*/ 46 w 158"/>
                <a:gd name="T9" fmla="*/ 43 h 279"/>
                <a:gd name="T10" fmla="*/ 54 w 158"/>
                <a:gd name="T11" fmla="*/ 39 h 279"/>
                <a:gd name="T12" fmla="*/ 58 w 158"/>
                <a:gd name="T13" fmla="*/ 44 h 279"/>
                <a:gd name="T14" fmla="*/ 66 w 158"/>
                <a:gd name="T15" fmla="*/ 104 h 279"/>
                <a:gd name="T16" fmla="*/ 90 w 158"/>
                <a:gd name="T17" fmla="*/ 15 h 279"/>
                <a:gd name="T18" fmla="*/ 90 w 158"/>
                <a:gd name="T19" fmla="*/ 108 h 279"/>
                <a:gd name="T20" fmla="*/ 119 w 158"/>
                <a:gd name="T21" fmla="*/ 9 h 279"/>
                <a:gd name="T22" fmla="*/ 118 w 158"/>
                <a:gd name="T23" fmla="*/ 135 h 279"/>
                <a:gd name="T24" fmla="*/ 129 w 158"/>
                <a:gd name="T25" fmla="*/ 145 h 279"/>
                <a:gd name="T26" fmla="*/ 138 w 158"/>
                <a:gd name="T27" fmla="*/ 133 h 279"/>
                <a:gd name="T28" fmla="*/ 137 w 158"/>
                <a:gd name="T29" fmla="*/ 118 h 279"/>
                <a:gd name="T30" fmla="*/ 141 w 158"/>
                <a:gd name="T31" fmla="*/ 111 h 279"/>
                <a:gd name="T32" fmla="*/ 151 w 158"/>
                <a:gd name="T33" fmla="*/ 120 h 279"/>
                <a:gd name="T34" fmla="*/ 150 w 158"/>
                <a:gd name="T35" fmla="*/ 194 h 279"/>
                <a:gd name="T36" fmla="*/ 113 w 158"/>
                <a:gd name="T37" fmla="*/ 263 h 279"/>
                <a:gd name="T38" fmla="*/ 106 w 158"/>
                <a:gd name="T39" fmla="*/ 271 h 279"/>
                <a:gd name="T40" fmla="*/ 101 w 158"/>
                <a:gd name="T41" fmla="*/ 273 h 279"/>
                <a:gd name="T42" fmla="*/ 62 w 158"/>
                <a:gd name="T43" fmla="*/ 279 h 279"/>
                <a:gd name="T44" fmla="*/ 6 w 158"/>
                <a:gd name="T45" fmla="*/ 208 h 279"/>
                <a:gd name="T46" fmla="*/ 9 w 158"/>
                <a:gd name="T47" fmla="*/ 10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8" h="279">
                  <a:moveTo>
                    <a:pt x="9" y="104"/>
                  </a:moveTo>
                  <a:cubicBezTo>
                    <a:pt x="10" y="99"/>
                    <a:pt x="13" y="94"/>
                    <a:pt x="17" y="95"/>
                  </a:cubicBezTo>
                  <a:cubicBezTo>
                    <a:pt x="19" y="96"/>
                    <a:pt x="21" y="98"/>
                    <a:pt x="22" y="101"/>
                  </a:cubicBezTo>
                  <a:cubicBezTo>
                    <a:pt x="24" y="107"/>
                    <a:pt x="34" y="116"/>
                    <a:pt x="36" y="122"/>
                  </a:cubicBezTo>
                  <a:cubicBezTo>
                    <a:pt x="36" y="106"/>
                    <a:pt x="37" y="66"/>
                    <a:pt x="46" y="43"/>
                  </a:cubicBezTo>
                  <a:cubicBezTo>
                    <a:pt x="48" y="39"/>
                    <a:pt x="51" y="38"/>
                    <a:pt x="54" y="39"/>
                  </a:cubicBezTo>
                  <a:cubicBezTo>
                    <a:pt x="56" y="40"/>
                    <a:pt x="58" y="42"/>
                    <a:pt x="58" y="44"/>
                  </a:cubicBezTo>
                  <a:cubicBezTo>
                    <a:pt x="62" y="70"/>
                    <a:pt x="64" y="113"/>
                    <a:pt x="66" y="104"/>
                  </a:cubicBezTo>
                  <a:cubicBezTo>
                    <a:pt x="68" y="93"/>
                    <a:pt x="74" y="5"/>
                    <a:pt x="90" y="15"/>
                  </a:cubicBezTo>
                  <a:cubicBezTo>
                    <a:pt x="95" y="31"/>
                    <a:pt x="92" y="91"/>
                    <a:pt x="90" y="108"/>
                  </a:cubicBezTo>
                  <a:cubicBezTo>
                    <a:pt x="94" y="86"/>
                    <a:pt x="102" y="0"/>
                    <a:pt x="119" y="9"/>
                  </a:cubicBezTo>
                  <a:cubicBezTo>
                    <a:pt x="129" y="37"/>
                    <a:pt x="108" y="107"/>
                    <a:pt x="118" y="135"/>
                  </a:cubicBezTo>
                  <a:cubicBezTo>
                    <a:pt x="120" y="140"/>
                    <a:pt x="123" y="145"/>
                    <a:pt x="129" y="145"/>
                  </a:cubicBezTo>
                  <a:cubicBezTo>
                    <a:pt x="134" y="144"/>
                    <a:pt x="137" y="139"/>
                    <a:pt x="138" y="133"/>
                  </a:cubicBezTo>
                  <a:cubicBezTo>
                    <a:pt x="138" y="128"/>
                    <a:pt x="136" y="123"/>
                    <a:pt x="137" y="118"/>
                  </a:cubicBezTo>
                  <a:cubicBezTo>
                    <a:pt x="137" y="115"/>
                    <a:pt x="138" y="112"/>
                    <a:pt x="141" y="111"/>
                  </a:cubicBezTo>
                  <a:cubicBezTo>
                    <a:pt x="146" y="109"/>
                    <a:pt x="150" y="115"/>
                    <a:pt x="151" y="120"/>
                  </a:cubicBezTo>
                  <a:cubicBezTo>
                    <a:pt x="158" y="144"/>
                    <a:pt x="157" y="170"/>
                    <a:pt x="150" y="194"/>
                  </a:cubicBezTo>
                  <a:cubicBezTo>
                    <a:pt x="142" y="219"/>
                    <a:pt x="127" y="241"/>
                    <a:pt x="113" y="263"/>
                  </a:cubicBezTo>
                  <a:cubicBezTo>
                    <a:pt x="111" y="266"/>
                    <a:pt x="109" y="269"/>
                    <a:pt x="106" y="271"/>
                  </a:cubicBezTo>
                  <a:cubicBezTo>
                    <a:pt x="104" y="272"/>
                    <a:pt x="102" y="273"/>
                    <a:pt x="101" y="273"/>
                  </a:cubicBezTo>
                  <a:cubicBezTo>
                    <a:pt x="88" y="277"/>
                    <a:pt x="75" y="279"/>
                    <a:pt x="62" y="279"/>
                  </a:cubicBezTo>
                  <a:cubicBezTo>
                    <a:pt x="5" y="276"/>
                    <a:pt x="10" y="239"/>
                    <a:pt x="6" y="208"/>
                  </a:cubicBezTo>
                  <a:cubicBezTo>
                    <a:pt x="0" y="173"/>
                    <a:pt x="1" y="138"/>
                    <a:pt x="9" y="104"/>
                  </a:cubicBezTo>
                  <a:close/>
                </a:path>
              </a:pathLst>
            </a:custGeom>
            <a:solidFill>
              <a:srgbClr val="FFE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ṧlíḍê">
              <a:extLst>
                <a:ext uri="{FF2B5EF4-FFF2-40B4-BE49-F238E27FC236}">
                  <a16:creationId xmlns:a16="http://schemas.microsoft.com/office/drawing/2014/main" id="{0A8328F6-9AC9-4ABA-B38C-BB44D5B6EFA1}"/>
                </a:ext>
              </a:extLst>
            </p:cNvPr>
            <p:cNvSpPr/>
            <p:nvPr/>
          </p:nvSpPr>
          <p:spPr bwMode="auto">
            <a:xfrm>
              <a:off x="5402263" y="4914900"/>
              <a:ext cx="301625" cy="146050"/>
            </a:xfrm>
            <a:custGeom>
              <a:avLst/>
              <a:gdLst>
                <a:gd name="T0" fmla="*/ 12 w 122"/>
                <a:gd name="T1" fmla="*/ 14 h 59"/>
                <a:gd name="T2" fmla="*/ 24 w 122"/>
                <a:gd name="T3" fmla="*/ 2 h 59"/>
                <a:gd name="T4" fmla="*/ 33 w 122"/>
                <a:gd name="T5" fmla="*/ 1 h 59"/>
                <a:gd name="T6" fmla="*/ 112 w 122"/>
                <a:gd name="T7" fmla="*/ 7 h 59"/>
                <a:gd name="T8" fmla="*/ 119 w 122"/>
                <a:gd name="T9" fmla="*/ 10 h 59"/>
                <a:gd name="T10" fmla="*/ 120 w 122"/>
                <a:gd name="T11" fmla="*/ 15 h 59"/>
                <a:gd name="T12" fmla="*/ 116 w 122"/>
                <a:gd name="T13" fmla="*/ 53 h 59"/>
                <a:gd name="T14" fmla="*/ 113 w 122"/>
                <a:gd name="T15" fmla="*/ 58 h 59"/>
                <a:gd name="T16" fmla="*/ 108 w 122"/>
                <a:gd name="T17" fmla="*/ 58 h 59"/>
                <a:gd name="T18" fmla="*/ 27 w 122"/>
                <a:gd name="T19" fmla="*/ 54 h 59"/>
                <a:gd name="T20" fmla="*/ 12 w 122"/>
                <a:gd name="T21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59">
                  <a:moveTo>
                    <a:pt x="12" y="14"/>
                  </a:moveTo>
                  <a:cubicBezTo>
                    <a:pt x="15" y="9"/>
                    <a:pt x="19" y="4"/>
                    <a:pt x="24" y="2"/>
                  </a:cubicBezTo>
                  <a:cubicBezTo>
                    <a:pt x="27" y="1"/>
                    <a:pt x="30" y="0"/>
                    <a:pt x="33" y="1"/>
                  </a:cubicBezTo>
                  <a:cubicBezTo>
                    <a:pt x="60" y="0"/>
                    <a:pt x="86" y="2"/>
                    <a:pt x="112" y="7"/>
                  </a:cubicBezTo>
                  <a:cubicBezTo>
                    <a:pt x="115" y="7"/>
                    <a:pt x="117" y="8"/>
                    <a:pt x="119" y="10"/>
                  </a:cubicBezTo>
                  <a:cubicBezTo>
                    <a:pt x="120" y="12"/>
                    <a:pt x="120" y="13"/>
                    <a:pt x="120" y="15"/>
                  </a:cubicBezTo>
                  <a:cubicBezTo>
                    <a:pt x="122" y="28"/>
                    <a:pt x="120" y="41"/>
                    <a:pt x="116" y="53"/>
                  </a:cubicBezTo>
                  <a:cubicBezTo>
                    <a:pt x="116" y="55"/>
                    <a:pt x="115" y="57"/>
                    <a:pt x="113" y="58"/>
                  </a:cubicBezTo>
                  <a:cubicBezTo>
                    <a:pt x="111" y="59"/>
                    <a:pt x="110" y="59"/>
                    <a:pt x="108" y="58"/>
                  </a:cubicBezTo>
                  <a:cubicBezTo>
                    <a:pt x="81" y="55"/>
                    <a:pt x="54" y="54"/>
                    <a:pt x="27" y="54"/>
                  </a:cubicBezTo>
                  <a:cubicBezTo>
                    <a:pt x="0" y="54"/>
                    <a:pt x="1" y="35"/>
                    <a:pt x="1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1iḍè">
              <a:extLst>
                <a:ext uri="{FF2B5EF4-FFF2-40B4-BE49-F238E27FC236}">
                  <a16:creationId xmlns:a16="http://schemas.microsoft.com/office/drawing/2014/main" id="{256197A3-5A96-4911-BC3C-C34AF2A2ADC5}"/>
                </a:ext>
              </a:extLst>
            </p:cNvPr>
            <p:cNvSpPr/>
            <p:nvPr/>
          </p:nvSpPr>
          <p:spPr bwMode="auto">
            <a:xfrm>
              <a:off x="5292725" y="5032375"/>
              <a:ext cx="428625" cy="404813"/>
            </a:xfrm>
            <a:custGeom>
              <a:avLst/>
              <a:gdLst>
                <a:gd name="T0" fmla="*/ 157 w 173"/>
                <a:gd name="T1" fmla="*/ 164 h 164"/>
                <a:gd name="T2" fmla="*/ 2 w 173"/>
                <a:gd name="T3" fmla="*/ 140 h 164"/>
                <a:gd name="T4" fmla="*/ 1 w 173"/>
                <a:gd name="T5" fmla="*/ 124 h 164"/>
                <a:gd name="T6" fmla="*/ 41 w 173"/>
                <a:gd name="T7" fmla="*/ 11 h 164"/>
                <a:gd name="T8" fmla="*/ 49 w 173"/>
                <a:gd name="T9" fmla="*/ 2 h 164"/>
                <a:gd name="T10" fmla="*/ 58 w 173"/>
                <a:gd name="T11" fmla="*/ 1 h 164"/>
                <a:gd name="T12" fmla="*/ 156 w 173"/>
                <a:gd name="T13" fmla="*/ 9 h 164"/>
                <a:gd name="T14" fmla="*/ 169 w 173"/>
                <a:gd name="T15" fmla="*/ 15 h 164"/>
                <a:gd name="T16" fmla="*/ 171 w 173"/>
                <a:gd name="T17" fmla="*/ 24 h 164"/>
                <a:gd name="T18" fmla="*/ 157 w 173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64">
                  <a:moveTo>
                    <a:pt x="157" y="164"/>
                  </a:moveTo>
                  <a:cubicBezTo>
                    <a:pt x="105" y="160"/>
                    <a:pt x="53" y="152"/>
                    <a:pt x="2" y="140"/>
                  </a:cubicBezTo>
                  <a:cubicBezTo>
                    <a:pt x="0" y="135"/>
                    <a:pt x="0" y="129"/>
                    <a:pt x="1" y="124"/>
                  </a:cubicBezTo>
                  <a:cubicBezTo>
                    <a:pt x="7" y="84"/>
                    <a:pt x="21" y="46"/>
                    <a:pt x="41" y="11"/>
                  </a:cubicBezTo>
                  <a:cubicBezTo>
                    <a:pt x="43" y="8"/>
                    <a:pt x="46" y="5"/>
                    <a:pt x="49" y="2"/>
                  </a:cubicBezTo>
                  <a:cubicBezTo>
                    <a:pt x="52" y="1"/>
                    <a:pt x="55" y="1"/>
                    <a:pt x="58" y="1"/>
                  </a:cubicBezTo>
                  <a:cubicBezTo>
                    <a:pt x="91" y="0"/>
                    <a:pt x="124" y="3"/>
                    <a:pt x="156" y="9"/>
                  </a:cubicBezTo>
                  <a:cubicBezTo>
                    <a:pt x="161" y="9"/>
                    <a:pt x="165" y="11"/>
                    <a:pt x="169" y="15"/>
                  </a:cubicBezTo>
                  <a:cubicBezTo>
                    <a:pt x="170" y="18"/>
                    <a:pt x="171" y="21"/>
                    <a:pt x="171" y="24"/>
                  </a:cubicBezTo>
                  <a:cubicBezTo>
                    <a:pt x="173" y="71"/>
                    <a:pt x="168" y="118"/>
                    <a:pt x="157" y="164"/>
                  </a:cubicBezTo>
                  <a:close/>
                </a:path>
              </a:pathLst>
            </a:custGeom>
            <a:solidFill>
              <a:srgbClr val="68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ŝlïde">
              <a:extLst>
                <a:ext uri="{FF2B5EF4-FFF2-40B4-BE49-F238E27FC236}">
                  <a16:creationId xmlns:a16="http://schemas.microsoft.com/office/drawing/2014/main" id="{341B9124-F081-45C1-BBDC-A70E39C3F5D9}"/>
                </a:ext>
              </a:extLst>
            </p:cNvPr>
            <p:cNvSpPr/>
            <p:nvPr/>
          </p:nvSpPr>
          <p:spPr bwMode="auto">
            <a:xfrm>
              <a:off x="5964238" y="4527550"/>
              <a:ext cx="476250" cy="622300"/>
            </a:xfrm>
            <a:custGeom>
              <a:avLst/>
              <a:gdLst>
                <a:gd name="T0" fmla="*/ 4 w 193"/>
                <a:gd name="T1" fmla="*/ 156 h 252"/>
                <a:gd name="T2" fmla="*/ 4 w 193"/>
                <a:gd name="T3" fmla="*/ 144 h 252"/>
                <a:gd name="T4" fmla="*/ 10 w 193"/>
                <a:gd name="T5" fmla="*/ 143 h 252"/>
                <a:gd name="T6" fmla="*/ 31 w 193"/>
                <a:gd name="T7" fmla="*/ 151 h 252"/>
                <a:gd name="T8" fmla="*/ 61 w 193"/>
                <a:gd name="T9" fmla="*/ 164 h 252"/>
                <a:gd name="T10" fmla="*/ 71 w 193"/>
                <a:gd name="T11" fmla="*/ 137 h 252"/>
                <a:gd name="T12" fmla="*/ 65 w 193"/>
                <a:gd name="T13" fmla="*/ 34 h 252"/>
                <a:gd name="T14" fmla="*/ 68 w 193"/>
                <a:gd name="T15" fmla="*/ 25 h 252"/>
                <a:gd name="T16" fmla="*/ 78 w 193"/>
                <a:gd name="T17" fmla="*/ 33 h 252"/>
                <a:gd name="T18" fmla="*/ 103 w 193"/>
                <a:gd name="T19" fmla="*/ 95 h 252"/>
                <a:gd name="T20" fmla="*/ 104 w 193"/>
                <a:gd name="T21" fmla="*/ 6 h 252"/>
                <a:gd name="T22" fmla="*/ 112 w 193"/>
                <a:gd name="T23" fmla="*/ 0 h 252"/>
                <a:gd name="T24" fmla="*/ 117 w 193"/>
                <a:gd name="T25" fmla="*/ 4 h 252"/>
                <a:gd name="T26" fmla="*/ 134 w 193"/>
                <a:gd name="T27" fmla="*/ 79 h 252"/>
                <a:gd name="T28" fmla="*/ 141 w 193"/>
                <a:gd name="T29" fmla="*/ 78 h 252"/>
                <a:gd name="T30" fmla="*/ 149 w 193"/>
                <a:gd name="T31" fmla="*/ 14 h 252"/>
                <a:gd name="T32" fmla="*/ 165 w 193"/>
                <a:gd name="T33" fmla="*/ 43 h 252"/>
                <a:gd name="T34" fmla="*/ 171 w 193"/>
                <a:gd name="T35" fmla="*/ 105 h 252"/>
                <a:gd name="T36" fmla="*/ 182 w 193"/>
                <a:gd name="T37" fmla="*/ 67 h 252"/>
                <a:gd name="T38" fmla="*/ 180 w 193"/>
                <a:gd name="T39" fmla="*/ 133 h 252"/>
                <a:gd name="T40" fmla="*/ 166 w 193"/>
                <a:gd name="T41" fmla="*/ 198 h 252"/>
                <a:gd name="T42" fmla="*/ 155 w 193"/>
                <a:gd name="T43" fmla="*/ 222 h 252"/>
                <a:gd name="T44" fmla="*/ 130 w 193"/>
                <a:gd name="T45" fmla="*/ 236 h 252"/>
                <a:gd name="T46" fmla="*/ 4 w 193"/>
                <a:gd name="T47" fmla="*/ 15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252">
                  <a:moveTo>
                    <a:pt x="4" y="156"/>
                  </a:moveTo>
                  <a:cubicBezTo>
                    <a:pt x="2" y="152"/>
                    <a:pt x="0" y="146"/>
                    <a:pt x="4" y="144"/>
                  </a:cubicBezTo>
                  <a:cubicBezTo>
                    <a:pt x="6" y="143"/>
                    <a:pt x="8" y="142"/>
                    <a:pt x="10" y="143"/>
                  </a:cubicBezTo>
                  <a:cubicBezTo>
                    <a:pt x="17" y="144"/>
                    <a:pt x="24" y="147"/>
                    <a:pt x="31" y="151"/>
                  </a:cubicBezTo>
                  <a:cubicBezTo>
                    <a:pt x="40" y="158"/>
                    <a:pt x="51" y="169"/>
                    <a:pt x="61" y="164"/>
                  </a:cubicBezTo>
                  <a:cubicBezTo>
                    <a:pt x="71" y="160"/>
                    <a:pt x="71" y="147"/>
                    <a:pt x="71" y="137"/>
                  </a:cubicBezTo>
                  <a:cubicBezTo>
                    <a:pt x="69" y="103"/>
                    <a:pt x="67" y="69"/>
                    <a:pt x="65" y="34"/>
                  </a:cubicBezTo>
                  <a:cubicBezTo>
                    <a:pt x="65" y="31"/>
                    <a:pt x="65" y="27"/>
                    <a:pt x="68" y="25"/>
                  </a:cubicBezTo>
                  <a:cubicBezTo>
                    <a:pt x="72" y="23"/>
                    <a:pt x="77" y="29"/>
                    <a:pt x="78" y="33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8" y="80"/>
                    <a:pt x="102" y="29"/>
                    <a:pt x="104" y="6"/>
                  </a:cubicBezTo>
                  <a:cubicBezTo>
                    <a:pt x="105" y="3"/>
                    <a:pt x="108" y="0"/>
                    <a:pt x="112" y="0"/>
                  </a:cubicBezTo>
                  <a:cubicBezTo>
                    <a:pt x="114" y="1"/>
                    <a:pt x="116" y="2"/>
                    <a:pt x="117" y="4"/>
                  </a:cubicBezTo>
                  <a:cubicBezTo>
                    <a:pt x="125" y="22"/>
                    <a:pt x="133" y="68"/>
                    <a:pt x="134" y="79"/>
                  </a:cubicBezTo>
                  <a:cubicBezTo>
                    <a:pt x="138" y="112"/>
                    <a:pt x="140" y="83"/>
                    <a:pt x="141" y="78"/>
                  </a:cubicBezTo>
                  <a:cubicBezTo>
                    <a:pt x="144" y="64"/>
                    <a:pt x="140" y="18"/>
                    <a:pt x="149" y="14"/>
                  </a:cubicBezTo>
                  <a:cubicBezTo>
                    <a:pt x="161" y="15"/>
                    <a:pt x="165" y="31"/>
                    <a:pt x="165" y="43"/>
                  </a:cubicBezTo>
                  <a:cubicBezTo>
                    <a:pt x="165" y="55"/>
                    <a:pt x="159" y="102"/>
                    <a:pt x="171" y="105"/>
                  </a:cubicBezTo>
                  <a:cubicBezTo>
                    <a:pt x="176" y="92"/>
                    <a:pt x="175" y="68"/>
                    <a:pt x="182" y="67"/>
                  </a:cubicBezTo>
                  <a:cubicBezTo>
                    <a:pt x="193" y="72"/>
                    <a:pt x="184" y="122"/>
                    <a:pt x="180" y="133"/>
                  </a:cubicBezTo>
                  <a:cubicBezTo>
                    <a:pt x="170" y="168"/>
                    <a:pt x="176" y="163"/>
                    <a:pt x="166" y="198"/>
                  </a:cubicBezTo>
                  <a:cubicBezTo>
                    <a:pt x="164" y="207"/>
                    <a:pt x="160" y="215"/>
                    <a:pt x="155" y="222"/>
                  </a:cubicBezTo>
                  <a:cubicBezTo>
                    <a:pt x="148" y="229"/>
                    <a:pt x="139" y="234"/>
                    <a:pt x="130" y="236"/>
                  </a:cubicBezTo>
                  <a:cubicBezTo>
                    <a:pt x="72" y="252"/>
                    <a:pt x="29" y="201"/>
                    <a:pt x="4" y="156"/>
                  </a:cubicBezTo>
                  <a:close/>
                </a:path>
              </a:pathLst>
            </a:custGeom>
            <a:solidFill>
              <a:srgbClr val="FFE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śľíḑê">
              <a:extLst>
                <a:ext uri="{FF2B5EF4-FFF2-40B4-BE49-F238E27FC236}">
                  <a16:creationId xmlns:a16="http://schemas.microsoft.com/office/drawing/2014/main" id="{879B21E8-9BF2-47FC-8035-02D8FB538C7B}"/>
                </a:ext>
              </a:extLst>
            </p:cNvPr>
            <p:cNvSpPr/>
            <p:nvPr/>
          </p:nvSpPr>
          <p:spPr bwMode="auto">
            <a:xfrm>
              <a:off x="6126163" y="5094288"/>
              <a:ext cx="242888" cy="161925"/>
            </a:xfrm>
            <a:custGeom>
              <a:avLst/>
              <a:gdLst>
                <a:gd name="T0" fmla="*/ 7 w 98"/>
                <a:gd name="T1" fmla="*/ 54 h 66"/>
                <a:gd name="T2" fmla="*/ 11 w 98"/>
                <a:gd name="T3" fmla="*/ 62 h 66"/>
                <a:gd name="T4" fmla="*/ 15 w 98"/>
                <a:gd name="T5" fmla="*/ 63 h 66"/>
                <a:gd name="T6" fmla="*/ 86 w 98"/>
                <a:gd name="T7" fmla="*/ 58 h 66"/>
                <a:gd name="T8" fmla="*/ 92 w 98"/>
                <a:gd name="T9" fmla="*/ 55 h 66"/>
                <a:gd name="T10" fmla="*/ 95 w 98"/>
                <a:gd name="T11" fmla="*/ 47 h 66"/>
                <a:gd name="T12" fmla="*/ 84 w 98"/>
                <a:gd name="T13" fmla="*/ 3 h 66"/>
                <a:gd name="T14" fmla="*/ 82 w 98"/>
                <a:gd name="T15" fmla="*/ 0 h 66"/>
                <a:gd name="T16" fmla="*/ 79 w 98"/>
                <a:gd name="T17" fmla="*/ 0 h 66"/>
                <a:gd name="T18" fmla="*/ 45 w 98"/>
                <a:gd name="T19" fmla="*/ 4 h 66"/>
                <a:gd name="T20" fmla="*/ 15 w 98"/>
                <a:gd name="T21" fmla="*/ 5 h 66"/>
                <a:gd name="T22" fmla="*/ 7 w 98"/>
                <a:gd name="T2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66">
                  <a:moveTo>
                    <a:pt x="7" y="54"/>
                  </a:moveTo>
                  <a:cubicBezTo>
                    <a:pt x="7" y="57"/>
                    <a:pt x="9" y="60"/>
                    <a:pt x="11" y="62"/>
                  </a:cubicBezTo>
                  <a:cubicBezTo>
                    <a:pt x="12" y="63"/>
                    <a:pt x="14" y="63"/>
                    <a:pt x="15" y="63"/>
                  </a:cubicBezTo>
                  <a:cubicBezTo>
                    <a:pt x="39" y="66"/>
                    <a:pt x="63" y="64"/>
                    <a:pt x="86" y="58"/>
                  </a:cubicBezTo>
                  <a:cubicBezTo>
                    <a:pt x="88" y="57"/>
                    <a:pt x="90" y="56"/>
                    <a:pt x="92" y="55"/>
                  </a:cubicBezTo>
                  <a:cubicBezTo>
                    <a:pt x="94" y="53"/>
                    <a:pt x="95" y="50"/>
                    <a:pt x="95" y="47"/>
                  </a:cubicBezTo>
                  <a:cubicBezTo>
                    <a:pt x="98" y="32"/>
                    <a:pt x="91" y="17"/>
                    <a:pt x="84" y="3"/>
                  </a:cubicBezTo>
                  <a:cubicBezTo>
                    <a:pt x="84" y="2"/>
                    <a:pt x="83" y="1"/>
                    <a:pt x="82" y="0"/>
                  </a:cubicBezTo>
                  <a:cubicBezTo>
                    <a:pt x="81" y="0"/>
                    <a:pt x="80" y="0"/>
                    <a:pt x="79" y="0"/>
                  </a:cubicBezTo>
                  <a:cubicBezTo>
                    <a:pt x="67" y="2"/>
                    <a:pt x="56" y="3"/>
                    <a:pt x="45" y="4"/>
                  </a:cubicBezTo>
                  <a:cubicBezTo>
                    <a:pt x="37" y="4"/>
                    <a:pt x="23" y="2"/>
                    <a:pt x="15" y="5"/>
                  </a:cubicBezTo>
                  <a:cubicBezTo>
                    <a:pt x="0" y="11"/>
                    <a:pt x="6" y="40"/>
                    <a:pt x="7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śľïďè">
              <a:extLst>
                <a:ext uri="{FF2B5EF4-FFF2-40B4-BE49-F238E27FC236}">
                  <a16:creationId xmlns:a16="http://schemas.microsoft.com/office/drawing/2014/main" id="{59D4B629-F530-4B74-AF5E-172C51470042}"/>
                </a:ext>
              </a:extLst>
            </p:cNvPr>
            <p:cNvSpPr/>
            <p:nvPr/>
          </p:nvSpPr>
          <p:spPr bwMode="auto">
            <a:xfrm>
              <a:off x="6110288" y="5176838"/>
              <a:ext cx="296863" cy="242888"/>
            </a:xfrm>
            <a:custGeom>
              <a:avLst/>
              <a:gdLst>
                <a:gd name="T0" fmla="*/ 120 w 120"/>
                <a:gd name="T1" fmla="*/ 70 h 98"/>
                <a:gd name="T2" fmla="*/ 0 w 120"/>
                <a:gd name="T3" fmla="*/ 98 h 98"/>
                <a:gd name="T4" fmla="*/ 2 w 120"/>
                <a:gd name="T5" fmla="*/ 49 h 98"/>
                <a:gd name="T6" fmla="*/ 33 w 120"/>
                <a:gd name="T7" fmla="*/ 8 h 98"/>
                <a:gd name="T8" fmla="*/ 87 w 120"/>
                <a:gd name="T9" fmla="*/ 0 h 98"/>
                <a:gd name="T10" fmla="*/ 105 w 120"/>
                <a:gd name="T11" fmla="*/ 4 h 98"/>
                <a:gd name="T12" fmla="*/ 112 w 120"/>
                <a:gd name="T13" fmla="*/ 20 h 98"/>
                <a:gd name="T14" fmla="*/ 120 w 120"/>
                <a:gd name="T1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98">
                  <a:moveTo>
                    <a:pt x="120" y="70"/>
                  </a:moveTo>
                  <a:cubicBezTo>
                    <a:pt x="81" y="83"/>
                    <a:pt x="40" y="92"/>
                    <a:pt x="0" y="98"/>
                  </a:cubicBezTo>
                  <a:cubicBezTo>
                    <a:pt x="0" y="82"/>
                    <a:pt x="1" y="65"/>
                    <a:pt x="2" y="49"/>
                  </a:cubicBezTo>
                  <a:cubicBezTo>
                    <a:pt x="3" y="35"/>
                    <a:pt x="17" y="8"/>
                    <a:pt x="33" y="8"/>
                  </a:cubicBezTo>
                  <a:cubicBezTo>
                    <a:pt x="50" y="1"/>
                    <a:pt x="69" y="1"/>
                    <a:pt x="87" y="0"/>
                  </a:cubicBezTo>
                  <a:cubicBezTo>
                    <a:pt x="93" y="0"/>
                    <a:pt x="100" y="0"/>
                    <a:pt x="105" y="4"/>
                  </a:cubicBezTo>
                  <a:cubicBezTo>
                    <a:pt x="110" y="9"/>
                    <a:pt x="111" y="15"/>
                    <a:pt x="112" y="20"/>
                  </a:cubicBezTo>
                  <a:cubicBezTo>
                    <a:pt x="115" y="37"/>
                    <a:pt x="118" y="54"/>
                    <a:pt x="120" y="70"/>
                  </a:cubicBezTo>
                  <a:close/>
                </a:path>
              </a:pathLst>
            </a:custGeom>
            <a:solidFill>
              <a:srgbClr val="68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ṡḷîdè">
              <a:extLst>
                <a:ext uri="{FF2B5EF4-FFF2-40B4-BE49-F238E27FC236}">
                  <a16:creationId xmlns:a16="http://schemas.microsoft.com/office/drawing/2014/main" id="{DAF655F9-9B7F-4801-8352-E2EEB37C895E}"/>
                </a:ext>
              </a:extLst>
            </p:cNvPr>
            <p:cNvSpPr/>
            <p:nvPr/>
          </p:nvSpPr>
          <p:spPr bwMode="auto">
            <a:xfrm>
              <a:off x="4010025" y="2498725"/>
              <a:ext cx="3843338" cy="1346200"/>
            </a:xfrm>
            <a:custGeom>
              <a:avLst/>
              <a:gdLst>
                <a:gd name="T0" fmla="*/ 1912 w 2421"/>
                <a:gd name="T1" fmla="*/ 848 h 848"/>
                <a:gd name="T2" fmla="*/ 406 w 2421"/>
                <a:gd name="T3" fmla="*/ 848 h 848"/>
                <a:gd name="T4" fmla="*/ 0 w 2421"/>
                <a:gd name="T5" fmla="*/ 0 h 848"/>
                <a:gd name="T6" fmla="*/ 2421 w 2421"/>
                <a:gd name="T7" fmla="*/ 0 h 848"/>
                <a:gd name="T8" fmla="*/ 1912 w 2421"/>
                <a:gd name="T9" fmla="*/ 848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1" h="848">
                  <a:moveTo>
                    <a:pt x="1912" y="848"/>
                  </a:moveTo>
                  <a:lnTo>
                    <a:pt x="406" y="848"/>
                  </a:lnTo>
                  <a:lnTo>
                    <a:pt x="0" y="0"/>
                  </a:lnTo>
                  <a:lnTo>
                    <a:pt x="2421" y="0"/>
                  </a:lnTo>
                  <a:lnTo>
                    <a:pt x="1912" y="848"/>
                  </a:lnTo>
                  <a:close/>
                </a:path>
              </a:pathLst>
            </a:custGeom>
            <a:solidFill>
              <a:srgbClr val="68A4FD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$ľîḍè">
              <a:extLst>
                <a:ext uri="{FF2B5EF4-FFF2-40B4-BE49-F238E27FC236}">
                  <a16:creationId xmlns:a16="http://schemas.microsoft.com/office/drawing/2014/main" id="{FFE6328D-1660-43B1-A7E3-75BB372E13FE}"/>
                </a:ext>
              </a:extLst>
            </p:cNvPr>
            <p:cNvSpPr/>
            <p:nvPr/>
          </p:nvSpPr>
          <p:spPr bwMode="auto">
            <a:xfrm>
              <a:off x="4010025" y="2498725"/>
              <a:ext cx="3843338" cy="1346200"/>
            </a:xfrm>
            <a:custGeom>
              <a:avLst/>
              <a:gdLst>
                <a:gd name="T0" fmla="*/ 1912 w 2421"/>
                <a:gd name="T1" fmla="*/ 848 h 848"/>
                <a:gd name="T2" fmla="*/ 406 w 2421"/>
                <a:gd name="T3" fmla="*/ 848 h 848"/>
                <a:gd name="T4" fmla="*/ 0 w 2421"/>
                <a:gd name="T5" fmla="*/ 0 h 848"/>
                <a:gd name="T6" fmla="*/ 2421 w 2421"/>
                <a:gd name="T7" fmla="*/ 0 h 848"/>
                <a:gd name="T8" fmla="*/ 1912 w 2421"/>
                <a:gd name="T9" fmla="*/ 848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1" h="848">
                  <a:moveTo>
                    <a:pt x="1912" y="848"/>
                  </a:moveTo>
                  <a:lnTo>
                    <a:pt x="406" y="848"/>
                  </a:lnTo>
                  <a:lnTo>
                    <a:pt x="0" y="0"/>
                  </a:lnTo>
                  <a:lnTo>
                    <a:pt x="2421" y="0"/>
                  </a:lnTo>
                  <a:lnTo>
                    <a:pt x="1912" y="8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ļíḍê">
              <a:extLst>
                <a:ext uri="{FF2B5EF4-FFF2-40B4-BE49-F238E27FC236}">
                  <a16:creationId xmlns:a16="http://schemas.microsoft.com/office/drawing/2014/main" id="{346E8223-ADC1-40D7-8CA0-2019C823BE9B}"/>
                </a:ext>
              </a:extLst>
            </p:cNvPr>
            <p:cNvSpPr/>
            <p:nvPr/>
          </p:nvSpPr>
          <p:spPr bwMode="auto">
            <a:xfrm>
              <a:off x="3937000" y="3221038"/>
              <a:ext cx="1333500" cy="481013"/>
            </a:xfrm>
            <a:custGeom>
              <a:avLst/>
              <a:gdLst>
                <a:gd name="T0" fmla="*/ 505 w 539"/>
                <a:gd name="T1" fmla="*/ 195 h 195"/>
                <a:gd name="T2" fmla="*/ 125 w 539"/>
                <a:gd name="T3" fmla="*/ 195 h 195"/>
                <a:gd name="T4" fmla="*/ 72 w 539"/>
                <a:gd name="T5" fmla="*/ 168 h 195"/>
                <a:gd name="T6" fmla="*/ 7 w 539"/>
                <a:gd name="T7" fmla="*/ 28 h 195"/>
                <a:gd name="T8" fmla="*/ 34 w 539"/>
                <a:gd name="T9" fmla="*/ 0 h 195"/>
                <a:gd name="T10" fmla="*/ 414 w 539"/>
                <a:gd name="T11" fmla="*/ 0 h 195"/>
                <a:gd name="T12" fmla="*/ 467 w 539"/>
                <a:gd name="T13" fmla="*/ 28 h 195"/>
                <a:gd name="T14" fmla="*/ 532 w 539"/>
                <a:gd name="T15" fmla="*/ 167 h 195"/>
                <a:gd name="T16" fmla="*/ 505 w 539"/>
                <a:gd name="T1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9" h="195">
                  <a:moveTo>
                    <a:pt x="505" y="195"/>
                  </a:moveTo>
                  <a:cubicBezTo>
                    <a:pt x="125" y="195"/>
                    <a:pt x="125" y="195"/>
                    <a:pt x="125" y="195"/>
                  </a:cubicBezTo>
                  <a:cubicBezTo>
                    <a:pt x="103" y="195"/>
                    <a:pt x="80" y="183"/>
                    <a:pt x="72" y="16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0" y="13"/>
                    <a:pt x="12" y="0"/>
                    <a:pt x="34" y="0"/>
                  </a:cubicBezTo>
                  <a:cubicBezTo>
                    <a:pt x="414" y="0"/>
                    <a:pt x="414" y="0"/>
                    <a:pt x="414" y="0"/>
                  </a:cubicBezTo>
                  <a:cubicBezTo>
                    <a:pt x="436" y="0"/>
                    <a:pt x="460" y="13"/>
                    <a:pt x="467" y="28"/>
                  </a:cubicBezTo>
                  <a:cubicBezTo>
                    <a:pt x="532" y="167"/>
                    <a:pt x="532" y="167"/>
                    <a:pt x="532" y="167"/>
                  </a:cubicBezTo>
                  <a:cubicBezTo>
                    <a:pt x="539" y="183"/>
                    <a:pt x="527" y="195"/>
                    <a:pt x="505" y="195"/>
                  </a:cubicBezTo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š1ídê">
              <a:extLst>
                <a:ext uri="{FF2B5EF4-FFF2-40B4-BE49-F238E27FC236}">
                  <a16:creationId xmlns:a16="http://schemas.microsoft.com/office/drawing/2014/main" id="{B6431491-B58A-435D-BF8D-B0327BAE87A5}"/>
                </a:ext>
              </a:extLst>
            </p:cNvPr>
            <p:cNvSpPr/>
            <p:nvPr/>
          </p:nvSpPr>
          <p:spPr bwMode="auto">
            <a:xfrm>
              <a:off x="3883025" y="3314700"/>
              <a:ext cx="1333500" cy="479425"/>
            </a:xfrm>
            <a:custGeom>
              <a:avLst/>
              <a:gdLst>
                <a:gd name="T0" fmla="*/ 505 w 539"/>
                <a:gd name="T1" fmla="*/ 194 h 194"/>
                <a:gd name="T2" fmla="*/ 125 w 539"/>
                <a:gd name="T3" fmla="*/ 194 h 194"/>
                <a:gd name="T4" fmla="*/ 72 w 539"/>
                <a:gd name="T5" fmla="*/ 167 h 194"/>
                <a:gd name="T6" fmla="*/ 7 w 539"/>
                <a:gd name="T7" fmla="*/ 27 h 194"/>
                <a:gd name="T8" fmla="*/ 34 w 539"/>
                <a:gd name="T9" fmla="*/ 0 h 194"/>
                <a:gd name="T10" fmla="*/ 414 w 539"/>
                <a:gd name="T11" fmla="*/ 0 h 194"/>
                <a:gd name="T12" fmla="*/ 467 w 539"/>
                <a:gd name="T13" fmla="*/ 27 h 194"/>
                <a:gd name="T14" fmla="*/ 532 w 539"/>
                <a:gd name="T15" fmla="*/ 167 h 194"/>
                <a:gd name="T16" fmla="*/ 505 w 539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9" h="194">
                  <a:moveTo>
                    <a:pt x="505" y="194"/>
                  </a:moveTo>
                  <a:cubicBezTo>
                    <a:pt x="125" y="194"/>
                    <a:pt x="125" y="194"/>
                    <a:pt x="125" y="194"/>
                  </a:cubicBezTo>
                  <a:cubicBezTo>
                    <a:pt x="103" y="194"/>
                    <a:pt x="79" y="182"/>
                    <a:pt x="72" y="16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12"/>
                    <a:pt x="12" y="0"/>
                    <a:pt x="34" y="0"/>
                  </a:cubicBezTo>
                  <a:cubicBezTo>
                    <a:pt x="414" y="0"/>
                    <a:pt x="414" y="0"/>
                    <a:pt x="414" y="0"/>
                  </a:cubicBezTo>
                  <a:cubicBezTo>
                    <a:pt x="436" y="0"/>
                    <a:pt x="459" y="12"/>
                    <a:pt x="467" y="27"/>
                  </a:cubicBezTo>
                  <a:cubicBezTo>
                    <a:pt x="532" y="167"/>
                    <a:pt x="532" y="167"/>
                    <a:pt x="532" y="167"/>
                  </a:cubicBezTo>
                  <a:cubicBezTo>
                    <a:pt x="539" y="182"/>
                    <a:pt x="527" y="194"/>
                    <a:pt x="505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ṧlíďe">
              <a:extLst>
                <a:ext uri="{FF2B5EF4-FFF2-40B4-BE49-F238E27FC236}">
                  <a16:creationId xmlns:a16="http://schemas.microsoft.com/office/drawing/2014/main" id="{4BCC66E7-592F-4224-B555-9D6A478BBE39}"/>
                </a:ext>
              </a:extLst>
            </p:cNvPr>
            <p:cNvSpPr/>
            <p:nvPr/>
          </p:nvSpPr>
          <p:spPr bwMode="auto">
            <a:xfrm>
              <a:off x="6780213" y="2916238"/>
              <a:ext cx="1333500" cy="482600"/>
            </a:xfrm>
            <a:custGeom>
              <a:avLst/>
              <a:gdLst>
                <a:gd name="T0" fmla="*/ 34 w 539"/>
                <a:gd name="T1" fmla="*/ 195 h 195"/>
                <a:gd name="T2" fmla="*/ 414 w 539"/>
                <a:gd name="T3" fmla="*/ 195 h 195"/>
                <a:gd name="T4" fmla="*/ 466 w 539"/>
                <a:gd name="T5" fmla="*/ 168 h 195"/>
                <a:gd name="T6" fmla="*/ 532 w 539"/>
                <a:gd name="T7" fmla="*/ 28 h 195"/>
                <a:gd name="T8" fmla="*/ 505 w 539"/>
                <a:gd name="T9" fmla="*/ 0 h 195"/>
                <a:gd name="T10" fmla="*/ 125 w 539"/>
                <a:gd name="T11" fmla="*/ 0 h 195"/>
                <a:gd name="T12" fmla="*/ 72 w 539"/>
                <a:gd name="T13" fmla="*/ 28 h 195"/>
                <a:gd name="T14" fmla="*/ 7 w 539"/>
                <a:gd name="T15" fmla="*/ 168 h 195"/>
                <a:gd name="T16" fmla="*/ 34 w 539"/>
                <a:gd name="T1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9" h="195">
                  <a:moveTo>
                    <a:pt x="34" y="195"/>
                  </a:moveTo>
                  <a:cubicBezTo>
                    <a:pt x="414" y="195"/>
                    <a:pt x="414" y="195"/>
                    <a:pt x="414" y="195"/>
                  </a:cubicBezTo>
                  <a:cubicBezTo>
                    <a:pt x="436" y="195"/>
                    <a:pt x="459" y="183"/>
                    <a:pt x="466" y="168"/>
                  </a:cubicBezTo>
                  <a:cubicBezTo>
                    <a:pt x="532" y="28"/>
                    <a:pt x="532" y="28"/>
                    <a:pt x="532" y="28"/>
                  </a:cubicBezTo>
                  <a:cubicBezTo>
                    <a:pt x="539" y="13"/>
                    <a:pt x="527" y="0"/>
                    <a:pt x="50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03" y="0"/>
                    <a:pt x="79" y="13"/>
                    <a:pt x="72" y="28"/>
                  </a:cubicBezTo>
                  <a:cubicBezTo>
                    <a:pt x="7" y="168"/>
                    <a:pt x="7" y="168"/>
                    <a:pt x="7" y="168"/>
                  </a:cubicBezTo>
                  <a:cubicBezTo>
                    <a:pt x="0" y="183"/>
                    <a:pt x="12" y="195"/>
                    <a:pt x="34" y="195"/>
                  </a:cubicBezTo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ṩļïḑê">
              <a:extLst>
                <a:ext uri="{FF2B5EF4-FFF2-40B4-BE49-F238E27FC236}">
                  <a16:creationId xmlns:a16="http://schemas.microsoft.com/office/drawing/2014/main" id="{C0DCD955-5307-4FF6-A182-771F472DE017}"/>
                </a:ext>
              </a:extLst>
            </p:cNvPr>
            <p:cNvSpPr/>
            <p:nvPr/>
          </p:nvSpPr>
          <p:spPr bwMode="auto">
            <a:xfrm>
              <a:off x="6784975" y="3044825"/>
              <a:ext cx="1333500" cy="482600"/>
            </a:xfrm>
            <a:custGeom>
              <a:avLst/>
              <a:gdLst>
                <a:gd name="T0" fmla="*/ 34 w 539"/>
                <a:gd name="T1" fmla="*/ 195 h 195"/>
                <a:gd name="T2" fmla="*/ 414 w 539"/>
                <a:gd name="T3" fmla="*/ 195 h 195"/>
                <a:gd name="T4" fmla="*/ 467 w 539"/>
                <a:gd name="T5" fmla="*/ 167 h 195"/>
                <a:gd name="T6" fmla="*/ 532 w 539"/>
                <a:gd name="T7" fmla="*/ 27 h 195"/>
                <a:gd name="T8" fmla="*/ 505 w 539"/>
                <a:gd name="T9" fmla="*/ 0 h 195"/>
                <a:gd name="T10" fmla="*/ 125 w 539"/>
                <a:gd name="T11" fmla="*/ 0 h 195"/>
                <a:gd name="T12" fmla="*/ 72 w 539"/>
                <a:gd name="T13" fmla="*/ 27 h 195"/>
                <a:gd name="T14" fmla="*/ 7 w 539"/>
                <a:gd name="T15" fmla="*/ 167 h 195"/>
                <a:gd name="T16" fmla="*/ 34 w 539"/>
                <a:gd name="T1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9" h="195">
                  <a:moveTo>
                    <a:pt x="34" y="195"/>
                  </a:moveTo>
                  <a:cubicBezTo>
                    <a:pt x="414" y="195"/>
                    <a:pt x="414" y="195"/>
                    <a:pt x="414" y="195"/>
                  </a:cubicBezTo>
                  <a:cubicBezTo>
                    <a:pt x="436" y="195"/>
                    <a:pt x="460" y="182"/>
                    <a:pt x="467" y="167"/>
                  </a:cubicBezTo>
                  <a:cubicBezTo>
                    <a:pt x="532" y="27"/>
                    <a:pt x="532" y="27"/>
                    <a:pt x="532" y="27"/>
                  </a:cubicBezTo>
                  <a:cubicBezTo>
                    <a:pt x="539" y="12"/>
                    <a:pt x="527" y="0"/>
                    <a:pt x="50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03" y="0"/>
                    <a:pt x="80" y="12"/>
                    <a:pt x="72" y="27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0" y="182"/>
                    <a:pt x="12" y="195"/>
                    <a:pt x="34" y="1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ṩļîďê">
              <a:extLst>
                <a:ext uri="{FF2B5EF4-FFF2-40B4-BE49-F238E27FC236}">
                  <a16:creationId xmlns:a16="http://schemas.microsoft.com/office/drawing/2014/main" id="{A0E19871-A789-446A-ADE7-153EA97398A6}"/>
                </a:ext>
              </a:extLst>
            </p:cNvPr>
            <p:cNvSpPr/>
            <p:nvPr/>
          </p:nvSpPr>
          <p:spPr bwMode="auto">
            <a:xfrm>
              <a:off x="3987800" y="3405188"/>
              <a:ext cx="365125" cy="20638"/>
            </a:xfrm>
            <a:custGeom>
              <a:avLst/>
              <a:gdLst>
                <a:gd name="T0" fmla="*/ 227 w 230"/>
                <a:gd name="T1" fmla="*/ 0 h 13"/>
                <a:gd name="T2" fmla="*/ 0 w 230"/>
                <a:gd name="T3" fmla="*/ 0 h 13"/>
                <a:gd name="T4" fmla="*/ 7 w 230"/>
                <a:gd name="T5" fmla="*/ 13 h 13"/>
                <a:gd name="T6" fmla="*/ 230 w 230"/>
                <a:gd name="T7" fmla="*/ 13 h 13"/>
                <a:gd name="T8" fmla="*/ 227 w 23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13">
                  <a:moveTo>
                    <a:pt x="227" y="0"/>
                  </a:moveTo>
                  <a:lnTo>
                    <a:pt x="0" y="0"/>
                  </a:lnTo>
                  <a:lnTo>
                    <a:pt x="7" y="13"/>
                  </a:lnTo>
                  <a:lnTo>
                    <a:pt x="230" y="13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ṩḻiḍé">
              <a:extLst>
                <a:ext uri="{FF2B5EF4-FFF2-40B4-BE49-F238E27FC236}">
                  <a16:creationId xmlns:a16="http://schemas.microsoft.com/office/drawing/2014/main" id="{EAA3283F-7F35-4781-B454-3C948B6CC50B}"/>
                </a:ext>
              </a:extLst>
            </p:cNvPr>
            <p:cNvSpPr/>
            <p:nvPr/>
          </p:nvSpPr>
          <p:spPr bwMode="auto">
            <a:xfrm>
              <a:off x="3987800" y="3405188"/>
              <a:ext cx="365125" cy="20638"/>
            </a:xfrm>
            <a:custGeom>
              <a:avLst/>
              <a:gdLst>
                <a:gd name="T0" fmla="*/ 227 w 230"/>
                <a:gd name="T1" fmla="*/ 0 h 13"/>
                <a:gd name="T2" fmla="*/ 0 w 230"/>
                <a:gd name="T3" fmla="*/ 0 h 13"/>
                <a:gd name="T4" fmla="*/ 7 w 230"/>
                <a:gd name="T5" fmla="*/ 13 h 13"/>
                <a:gd name="T6" fmla="*/ 230 w 230"/>
                <a:gd name="T7" fmla="*/ 13 h 13"/>
                <a:gd name="T8" fmla="*/ 227 w 23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13">
                  <a:moveTo>
                    <a:pt x="227" y="0"/>
                  </a:moveTo>
                  <a:lnTo>
                    <a:pt x="0" y="0"/>
                  </a:lnTo>
                  <a:lnTo>
                    <a:pt x="7" y="13"/>
                  </a:lnTo>
                  <a:lnTo>
                    <a:pt x="230" y="13"/>
                  </a:lnTo>
                  <a:lnTo>
                    <a:pt x="2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Sḻíḋê">
              <a:extLst>
                <a:ext uri="{FF2B5EF4-FFF2-40B4-BE49-F238E27FC236}">
                  <a16:creationId xmlns:a16="http://schemas.microsoft.com/office/drawing/2014/main" id="{E765D4DB-6424-44B4-B51D-B65C13DAC014}"/>
                </a:ext>
              </a:extLst>
            </p:cNvPr>
            <p:cNvSpPr/>
            <p:nvPr/>
          </p:nvSpPr>
          <p:spPr bwMode="auto">
            <a:xfrm>
              <a:off x="4010025" y="3443288"/>
              <a:ext cx="217488" cy="17463"/>
            </a:xfrm>
            <a:custGeom>
              <a:avLst/>
              <a:gdLst>
                <a:gd name="T0" fmla="*/ 132 w 137"/>
                <a:gd name="T1" fmla="*/ 0 h 11"/>
                <a:gd name="T2" fmla="*/ 0 w 137"/>
                <a:gd name="T3" fmla="*/ 0 h 11"/>
                <a:gd name="T4" fmla="*/ 6 w 137"/>
                <a:gd name="T5" fmla="*/ 11 h 11"/>
                <a:gd name="T6" fmla="*/ 137 w 137"/>
                <a:gd name="T7" fmla="*/ 11 h 11"/>
                <a:gd name="T8" fmla="*/ 132 w 13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">
                  <a:moveTo>
                    <a:pt x="132" y="0"/>
                  </a:moveTo>
                  <a:lnTo>
                    <a:pt x="0" y="0"/>
                  </a:lnTo>
                  <a:lnTo>
                    <a:pt x="6" y="11"/>
                  </a:lnTo>
                  <a:lnTo>
                    <a:pt x="137" y="11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ṡľïḑè">
              <a:extLst>
                <a:ext uri="{FF2B5EF4-FFF2-40B4-BE49-F238E27FC236}">
                  <a16:creationId xmlns:a16="http://schemas.microsoft.com/office/drawing/2014/main" id="{26DBCE90-D3E2-46A4-A79F-754304685E5B}"/>
                </a:ext>
              </a:extLst>
            </p:cNvPr>
            <p:cNvSpPr/>
            <p:nvPr/>
          </p:nvSpPr>
          <p:spPr bwMode="auto">
            <a:xfrm>
              <a:off x="4010025" y="3443288"/>
              <a:ext cx="217488" cy="17463"/>
            </a:xfrm>
            <a:custGeom>
              <a:avLst/>
              <a:gdLst>
                <a:gd name="T0" fmla="*/ 132 w 137"/>
                <a:gd name="T1" fmla="*/ 0 h 11"/>
                <a:gd name="T2" fmla="*/ 0 w 137"/>
                <a:gd name="T3" fmla="*/ 0 h 11"/>
                <a:gd name="T4" fmla="*/ 6 w 137"/>
                <a:gd name="T5" fmla="*/ 11 h 11"/>
                <a:gd name="T6" fmla="*/ 137 w 137"/>
                <a:gd name="T7" fmla="*/ 11 h 11"/>
                <a:gd name="T8" fmla="*/ 132 w 13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">
                  <a:moveTo>
                    <a:pt x="132" y="0"/>
                  </a:moveTo>
                  <a:lnTo>
                    <a:pt x="0" y="0"/>
                  </a:lnTo>
                  <a:lnTo>
                    <a:pt x="6" y="11"/>
                  </a:lnTo>
                  <a:lnTo>
                    <a:pt x="137" y="11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ṥlidê">
              <a:extLst>
                <a:ext uri="{FF2B5EF4-FFF2-40B4-BE49-F238E27FC236}">
                  <a16:creationId xmlns:a16="http://schemas.microsoft.com/office/drawing/2014/main" id="{94331C5E-47A6-437A-81DC-14FA4F544A1E}"/>
                </a:ext>
              </a:extLst>
            </p:cNvPr>
            <p:cNvSpPr/>
            <p:nvPr/>
          </p:nvSpPr>
          <p:spPr bwMode="auto">
            <a:xfrm>
              <a:off x="4306888" y="3443288"/>
              <a:ext cx="665163" cy="17463"/>
            </a:xfrm>
            <a:custGeom>
              <a:avLst/>
              <a:gdLst>
                <a:gd name="T0" fmla="*/ 419 w 419"/>
                <a:gd name="T1" fmla="*/ 0 h 11"/>
                <a:gd name="T2" fmla="*/ 0 w 419"/>
                <a:gd name="T3" fmla="*/ 0 h 11"/>
                <a:gd name="T4" fmla="*/ 3 w 419"/>
                <a:gd name="T5" fmla="*/ 11 h 11"/>
                <a:gd name="T6" fmla="*/ 414 w 419"/>
                <a:gd name="T7" fmla="*/ 11 h 11"/>
                <a:gd name="T8" fmla="*/ 419 w 41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11">
                  <a:moveTo>
                    <a:pt x="419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414" y="1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śľîḓê">
              <a:extLst>
                <a:ext uri="{FF2B5EF4-FFF2-40B4-BE49-F238E27FC236}">
                  <a16:creationId xmlns:a16="http://schemas.microsoft.com/office/drawing/2014/main" id="{E10D8196-4EE5-4FC3-82D4-DB13FAB16A27}"/>
                </a:ext>
              </a:extLst>
            </p:cNvPr>
            <p:cNvSpPr/>
            <p:nvPr/>
          </p:nvSpPr>
          <p:spPr bwMode="auto">
            <a:xfrm>
              <a:off x="4306888" y="3443288"/>
              <a:ext cx="665163" cy="17463"/>
            </a:xfrm>
            <a:custGeom>
              <a:avLst/>
              <a:gdLst>
                <a:gd name="T0" fmla="*/ 419 w 419"/>
                <a:gd name="T1" fmla="*/ 0 h 11"/>
                <a:gd name="T2" fmla="*/ 0 w 419"/>
                <a:gd name="T3" fmla="*/ 0 h 11"/>
                <a:gd name="T4" fmla="*/ 3 w 419"/>
                <a:gd name="T5" fmla="*/ 11 h 11"/>
                <a:gd name="T6" fmla="*/ 414 w 419"/>
                <a:gd name="T7" fmla="*/ 11 h 11"/>
                <a:gd name="T8" fmla="*/ 419 w 41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11">
                  <a:moveTo>
                    <a:pt x="419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414" y="11"/>
                  </a:lnTo>
                  <a:lnTo>
                    <a:pt x="4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š1iḑé">
              <a:extLst>
                <a:ext uri="{FF2B5EF4-FFF2-40B4-BE49-F238E27FC236}">
                  <a16:creationId xmlns:a16="http://schemas.microsoft.com/office/drawing/2014/main" id="{19DE58D7-AFCA-4574-BADA-E9DB66429D99}"/>
                </a:ext>
              </a:extLst>
            </p:cNvPr>
            <p:cNvSpPr/>
            <p:nvPr/>
          </p:nvSpPr>
          <p:spPr bwMode="auto">
            <a:xfrm>
              <a:off x="4135438" y="3476625"/>
              <a:ext cx="282575" cy="15875"/>
            </a:xfrm>
            <a:custGeom>
              <a:avLst/>
              <a:gdLst>
                <a:gd name="T0" fmla="*/ 176 w 178"/>
                <a:gd name="T1" fmla="*/ 0 h 10"/>
                <a:gd name="T2" fmla="*/ 0 w 178"/>
                <a:gd name="T3" fmla="*/ 0 h 10"/>
                <a:gd name="T4" fmla="*/ 5 w 178"/>
                <a:gd name="T5" fmla="*/ 10 h 10"/>
                <a:gd name="T6" fmla="*/ 178 w 178"/>
                <a:gd name="T7" fmla="*/ 10 h 10"/>
                <a:gd name="T8" fmla="*/ 176 w 17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0">
                  <a:moveTo>
                    <a:pt x="176" y="0"/>
                  </a:moveTo>
                  <a:lnTo>
                    <a:pt x="0" y="0"/>
                  </a:lnTo>
                  <a:lnTo>
                    <a:pt x="5" y="10"/>
                  </a:lnTo>
                  <a:lnTo>
                    <a:pt x="178" y="1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Sľîdê">
              <a:extLst>
                <a:ext uri="{FF2B5EF4-FFF2-40B4-BE49-F238E27FC236}">
                  <a16:creationId xmlns:a16="http://schemas.microsoft.com/office/drawing/2014/main" id="{43E0E7E9-2D92-4EBF-AF39-DCACDC7EC25A}"/>
                </a:ext>
              </a:extLst>
            </p:cNvPr>
            <p:cNvSpPr/>
            <p:nvPr/>
          </p:nvSpPr>
          <p:spPr bwMode="auto">
            <a:xfrm>
              <a:off x="4135438" y="3476625"/>
              <a:ext cx="282575" cy="15875"/>
            </a:xfrm>
            <a:custGeom>
              <a:avLst/>
              <a:gdLst>
                <a:gd name="T0" fmla="*/ 176 w 178"/>
                <a:gd name="T1" fmla="*/ 0 h 10"/>
                <a:gd name="T2" fmla="*/ 0 w 178"/>
                <a:gd name="T3" fmla="*/ 0 h 10"/>
                <a:gd name="T4" fmla="*/ 5 w 178"/>
                <a:gd name="T5" fmla="*/ 10 h 10"/>
                <a:gd name="T6" fmla="*/ 178 w 178"/>
                <a:gd name="T7" fmla="*/ 10 h 10"/>
                <a:gd name="T8" fmla="*/ 176 w 17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0">
                  <a:moveTo>
                    <a:pt x="176" y="0"/>
                  </a:moveTo>
                  <a:lnTo>
                    <a:pt x="0" y="0"/>
                  </a:lnTo>
                  <a:lnTo>
                    <a:pt x="5" y="10"/>
                  </a:lnTo>
                  <a:lnTo>
                    <a:pt x="178" y="10"/>
                  </a:lnTo>
                  <a:lnTo>
                    <a:pt x="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lîḍe">
              <a:extLst>
                <a:ext uri="{FF2B5EF4-FFF2-40B4-BE49-F238E27FC236}">
                  <a16:creationId xmlns:a16="http://schemas.microsoft.com/office/drawing/2014/main" id="{9F4A1275-CB45-4149-8C72-92342C80647F}"/>
                </a:ext>
              </a:extLst>
            </p:cNvPr>
            <p:cNvSpPr/>
            <p:nvPr/>
          </p:nvSpPr>
          <p:spPr bwMode="auto">
            <a:xfrm>
              <a:off x="4237038" y="3506788"/>
              <a:ext cx="322263" cy="14288"/>
            </a:xfrm>
            <a:custGeom>
              <a:avLst/>
              <a:gdLst>
                <a:gd name="T0" fmla="*/ 203 w 203"/>
                <a:gd name="T1" fmla="*/ 0 h 9"/>
                <a:gd name="T2" fmla="*/ 0 w 203"/>
                <a:gd name="T3" fmla="*/ 0 h 9"/>
                <a:gd name="T4" fmla="*/ 3 w 203"/>
                <a:gd name="T5" fmla="*/ 9 h 9"/>
                <a:gd name="T6" fmla="*/ 201 w 203"/>
                <a:gd name="T7" fmla="*/ 9 h 9"/>
                <a:gd name="T8" fmla="*/ 203 w 20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9">
                  <a:moveTo>
                    <a:pt x="203" y="0"/>
                  </a:moveTo>
                  <a:lnTo>
                    <a:pt x="0" y="0"/>
                  </a:lnTo>
                  <a:lnTo>
                    <a:pt x="3" y="9"/>
                  </a:lnTo>
                  <a:lnTo>
                    <a:pt x="201" y="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ṧḻíḍè">
              <a:extLst>
                <a:ext uri="{FF2B5EF4-FFF2-40B4-BE49-F238E27FC236}">
                  <a16:creationId xmlns:a16="http://schemas.microsoft.com/office/drawing/2014/main" id="{42488473-E0F1-4D7F-A332-14CBED6E28D5}"/>
                </a:ext>
              </a:extLst>
            </p:cNvPr>
            <p:cNvSpPr/>
            <p:nvPr/>
          </p:nvSpPr>
          <p:spPr bwMode="auto">
            <a:xfrm>
              <a:off x="4237038" y="3506788"/>
              <a:ext cx="322263" cy="14288"/>
            </a:xfrm>
            <a:custGeom>
              <a:avLst/>
              <a:gdLst>
                <a:gd name="T0" fmla="*/ 203 w 203"/>
                <a:gd name="T1" fmla="*/ 0 h 9"/>
                <a:gd name="T2" fmla="*/ 0 w 203"/>
                <a:gd name="T3" fmla="*/ 0 h 9"/>
                <a:gd name="T4" fmla="*/ 3 w 203"/>
                <a:gd name="T5" fmla="*/ 9 h 9"/>
                <a:gd name="T6" fmla="*/ 201 w 203"/>
                <a:gd name="T7" fmla="*/ 9 h 9"/>
                <a:gd name="T8" fmla="*/ 203 w 20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9">
                  <a:moveTo>
                    <a:pt x="203" y="0"/>
                  </a:moveTo>
                  <a:lnTo>
                    <a:pt x="0" y="0"/>
                  </a:lnTo>
                  <a:lnTo>
                    <a:pt x="3" y="9"/>
                  </a:lnTo>
                  <a:lnTo>
                    <a:pt x="201" y="9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ṥľïde">
              <a:extLst>
                <a:ext uri="{FF2B5EF4-FFF2-40B4-BE49-F238E27FC236}">
                  <a16:creationId xmlns:a16="http://schemas.microsoft.com/office/drawing/2014/main" id="{945AF240-C01F-4D36-BA1A-AC19D17E6D77}"/>
                </a:ext>
              </a:extLst>
            </p:cNvPr>
            <p:cNvSpPr/>
            <p:nvPr/>
          </p:nvSpPr>
          <p:spPr bwMode="auto">
            <a:xfrm>
              <a:off x="4578350" y="3506788"/>
              <a:ext cx="269875" cy="17463"/>
            </a:xfrm>
            <a:custGeom>
              <a:avLst/>
              <a:gdLst>
                <a:gd name="T0" fmla="*/ 170 w 170"/>
                <a:gd name="T1" fmla="*/ 0 h 11"/>
                <a:gd name="T2" fmla="*/ 0 w 170"/>
                <a:gd name="T3" fmla="*/ 0 h 11"/>
                <a:gd name="T4" fmla="*/ 0 w 170"/>
                <a:gd name="T5" fmla="*/ 11 h 11"/>
                <a:gd name="T6" fmla="*/ 165 w 170"/>
                <a:gd name="T7" fmla="*/ 11 h 11"/>
                <a:gd name="T8" fmla="*/ 170 w 17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">
                  <a:moveTo>
                    <a:pt x="170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165" y="11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ṧliḋè">
              <a:extLst>
                <a:ext uri="{FF2B5EF4-FFF2-40B4-BE49-F238E27FC236}">
                  <a16:creationId xmlns:a16="http://schemas.microsoft.com/office/drawing/2014/main" id="{3A3EAE21-8B1F-4972-BA71-03EA4FE60AE5}"/>
                </a:ext>
              </a:extLst>
            </p:cNvPr>
            <p:cNvSpPr/>
            <p:nvPr/>
          </p:nvSpPr>
          <p:spPr bwMode="auto">
            <a:xfrm>
              <a:off x="4578350" y="3506788"/>
              <a:ext cx="269875" cy="17463"/>
            </a:xfrm>
            <a:custGeom>
              <a:avLst/>
              <a:gdLst>
                <a:gd name="T0" fmla="*/ 170 w 170"/>
                <a:gd name="T1" fmla="*/ 0 h 11"/>
                <a:gd name="T2" fmla="*/ 0 w 170"/>
                <a:gd name="T3" fmla="*/ 0 h 11"/>
                <a:gd name="T4" fmla="*/ 0 w 170"/>
                <a:gd name="T5" fmla="*/ 11 h 11"/>
                <a:gd name="T6" fmla="*/ 165 w 170"/>
                <a:gd name="T7" fmla="*/ 11 h 11"/>
                <a:gd name="T8" fmla="*/ 170 w 17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">
                  <a:moveTo>
                    <a:pt x="170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165" y="11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Sḻïḓè">
              <a:extLst>
                <a:ext uri="{FF2B5EF4-FFF2-40B4-BE49-F238E27FC236}">
                  <a16:creationId xmlns:a16="http://schemas.microsoft.com/office/drawing/2014/main" id="{3BEC6419-A70E-4BFA-BB72-21368D878D4E}"/>
                </a:ext>
              </a:extLst>
            </p:cNvPr>
            <p:cNvSpPr/>
            <p:nvPr/>
          </p:nvSpPr>
          <p:spPr bwMode="auto">
            <a:xfrm>
              <a:off x="4246563" y="3536950"/>
              <a:ext cx="239713" cy="12700"/>
            </a:xfrm>
            <a:custGeom>
              <a:avLst/>
              <a:gdLst>
                <a:gd name="T0" fmla="*/ 151 w 151"/>
                <a:gd name="T1" fmla="*/ 0 h 8"/>
                <a:gd name="T2" fmla="*/ 0 w 151"/>
                <a:gd name="T3" fmla="*/ 0 h 8"/>
                <a:gd name="T4" fmla="*/ 3 w 151"/>
                <a:gd name="T5" fmla="*/ 8 h 8"/>
                <a:gd name="T6" fmla="*/ 151 w 151"/>
                <a:gd name="T7" fmla="*/ 8 h 8"/>
                <a:gd name="T8" fmla="*/ 151 w 15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">
                  <a:moveTo>
                    <a:pt x="151" y="0"/>
                  </a:moveTo>
                  <a:lnTo>
                    <a:pt x="0" y="0"/>
                  </a:lnTo>
                  <a:lnTo>
                    <a:pt x="3" y="8"/>
                  </a:lnTo>
                  <a:lnTo>
                    <a:pt x="151" y="8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ŝļíďê">
              <a:extLst>
                <a:ext uri="{FF2B5EF4-FFF2-40B4-BE49-F238E27FC236}">
                  <a16:creationId xmlns:a16="http://schemas.microsoft.com/office/drawing/2014/main" id="{50C1B4FC-C9AA-4268-84B9-8F12796595F1}"/>
                </a:ext>
              </a:extLst>
            </p:cNvPr>
            <p:cNvSpPr/>
            <p:nvPr/>
          </p:nvSpPr>
          <p:spPr bwMode="auto">
            <a:xfrm>
              <a:off x="4246563" y="3536950"/>
              <a:ext cx="239713" cy="12700"/>
            </a:xfrm>
            <a:custGeom>
              <a:avLst/>
              <a:gdLst>
                <a:gd name="T0" fmla="*/ 151 w 151"/>
                <a:gd name="T1" fmla="*/ 0 h 8"/>
                <a:gd name="T2" fmla="*/ 0 w 151"/>
                <a:gd name="T3" fmla="*/ 0 h 8"/>
                <a:gd name="T4" fmla="*/ 3 w 151"/>
                <a:gd name="T5" fmla="*/ 8 h 8"/>
                <a:gd name="T6" fmla="*/ 151 w 151"/>
                <a:gd name="T7" fmla="*/ 8 h 8"/>
                <a:gd name="T8" fmla="*/ 151 w 15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">
                  <a:moveTo>
                    <a:pt x="151" y="0"/>
                  </a:moveTo>
                  <a:lnTo>
                    <a:pt x="0" y="0"/>
                  </a:lnTo>
                  <a:lnTo>
                    <a:pt x="3" y="8"/>
                  </a:lnTo>
                  <a:lnTo>
                    <a:pt x="151" y="8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śḻíďê">
              <a:extLst>
                <a:ext uri="{FF2B5EF4-FFF2-40B4-BE49-F238E27FC236}">
                  <a16:creationId xmlns:a16="http://schemas.microsoft.com/office/drawing/2014/main" id="{C98ECE7A-786E-4D16-B423-CA5131C2B956}"/>
                </a:ext>
              </a:extLst>
            </p:cNvPr>
            <p:cNvSpPr/>
            <p:nvPr/>
          </p:nvSpPr>
          <p:spPr bwMode="auto">
            <a:xfrm>
              <a:off x="4508500" y="3536950"/>
              <a:ext cx="493713" cy="14288"/>
            </a:xfrm>
            <a:custGeom>
              <a:avLst/>
              <a:gdLst>
                <a:gd name="T0" fmla="*/ 311 w 311"/>
                <a:gd name="T1" fmla="*/ 0 h 9"/>
                <a:gd name="T2" fmla="*/ 0 w 311"/>
                <a:gd name="T3" fmla="*/ 0 h 9"/>
                <a:gd name="T4" fmla="*/ 0 w 311"/>
                <a:gd name="T5" fmla="*/ 9 h 9"/>
                <a:gd name="T6" fmla="*/ 304 w 311"/>
                <a:gd name="T7" fmla="*/ 9 h 9"/>
                <a:gd name="T8" fmla="*/ 311 w 3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9">
                  <a:moveTo>
                    <a:pt x="311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304" y="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šľîḑê">
              <a:extLst>
                <a:ext uri="{FF2B5EF4-FFF2-40B4-BE49-F238E27FC236}">
                  <a16:creationId xmlns:a16="http://schemas.microsoft.com/office/drawing/2014/main" id="{0B82FE38-A361-4536-8667-D240ADEDB25A}"/>
                </a:ext>
              </a:extLst>
            </p:cNvPr>
            <p:cNvSpPr/>
            <p:nvPr/>
          </p:nvSpPr>
          <p:spPr bwMode="auto">
            <a:xfrm>
              <a:off x="4508500" y="3536950"/>
              <a:ext cx="493713" cy="14288"/>
            </a:xfrm>
            <a:custGeom>
              <a:avLst/>
              <a:gdLst>
                <a:gd name="T0" fmla="*/ 311 w 311"/>
                <a:gd name="T1" fmla="*/ 0 h 9"/>
                <a:gd name="T2" fmla="*/ 0 w 311"/>
                <a:gd name="T3" fmla="*/ 0 h 9"/>
                <a:gd name="T4" fmla="*/ 0 w 311"/>
                <a:gd name="T5" fmla="*/ 9 h 9"/>
                <a:gd name="T6" fmla="*/ 304 w 311"/>
                <a:gd name="T7" fmla="*/ 9 h 9"/>
                <a:gd name="T8" fmla="*/ 311 w 3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9">
                  <a:moveTo>
                    <a:pt x="311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304" y="9"/>
                  </a:lnTo>
                  <a:lnTo>
                    <a:pt x="3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sḻíḍe">
              <a:extLst>
                <a:ext uri="{FF2B5EF4-FFF2-40B4-BE49-F238E27FC236}">
                  <a16:creationId xmlns:a16="http://schemas.microsoft.com/office/drawing/2014/main" id="{576A1C35-C15F-43EB-A649-B7C8F533532C}"/>
                </a:ext>
              </a:extLst>
            </p:cNvPr>
            <p:cNvSpPr/>
            <p:nvPr/>
          </p:nvSpPr>
          <p:spPr bwMode="auto">
            <a:xfrm>
              <a:off x="4089400" y="3571875"/>
              <a:ext cx="296863" cy="11113"/>
            </a:xfrm>
            <a:custGeom>
              <a:avLst/>
              <a:gdLst>
                <a:gd name="T0" fmla="*/ 185 w 187"/>
                <a:gd name="T1" fmla="*/ 0 h 7"/>
                <a:gd name="T2" fmla="*/ 0 w 187"/>
                <a:gd name="T3" fmla="*/ 0 h 7"/>
                <a:gd name="T4" fmla="*/ 6 w 187"/>
                <a:gd name="T5" fmla="*/ 7 h 7"/>
                <a:gd name="T6" fmla="*/ 187 w 187"/>
                <a:gd name="T7" fmla="*/ 7 h 7"/>
                <a:gd name="T8" fmla="*/ 185 w 18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">
                  <a:moveTo>
                    <a:pt x="185" y="0"/>
                  </a:moveTo>
                  <a:lnTo>
                    <a:pt x="0" y="0"/>
                  </a:lnTo>
                  <a:lnTo>
                    <a:pt x="6" y="7"/>
                  </a:lnTo>
                  <a:lnTo>
                    <a:pt x="187" y="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ḻïḑè">
              <a:extLst>
                <a:ext uri="{FF2B5EF4-FFF2-40B4-BE49-F238E27FC236}">
                  <a16:creationId xmlns:a16="http://schemas.microsoft.com/office/drawing/2014/main" id="{5F1CD7BD-DA39-4F6B-8E53-E20CCC7691DE}"/>
                </a:ext>
              </a:extLst>
            </p:cNvPr>
            <p:cNvSpPr/>
            <p:nvPr/>
          </p:nvSpPr>
          <p:spPr bwMode="auto">
            <a:xfrm>
              <a:off x="4089400" y="3571875"/>
              <a:ext cx="296863" cy="11113"/>
            </a:xfrm>
            <a:custGeom>
              <a:avLst/>
              <a:gdLst>
                <a:gd name="T0" fmla="*/ 185 w 187"/>
                <a:gd name="T1" fmla="*/ 0 h 7"/>
                <a:gd name="T2" fmla="*/ 0 w 187"/>
                <a:gd name="T3" fmla="*/ 0 h 7"/>
                <a:gd name="T4" fmla="*/ 6 w 187"/>
                <a:gd name="T5" fmla="*/ 7 h 7"/>
                <a:gd name="T6" fmla="*/ 187 w 187"/>
                <a:gd name="T7" fmla="*/ 7 h 7"/>
                <a:gd name="T8" fmla="*/ 185 w 18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">
                  <a:moveTo>
                    <a:pt x="185" y="0"/>
                  </a:moveTo>
                  <a:lnTo>
                    <a:pt x="0" y="0"/>
                  </a:lnTo>
                  <a:lnTo>
                    <a:pt x="6" y="7"/>
                  </a:lnTo>
                  <a:lnTo>
                    <a:pt x="187" y="7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ṧ1íḑé">
              <a:extLst>
                <a:ext uri="{FF2B5EF4-FFF2-40B4-BE49-F238E27FC236}">
                  <a16:creationId xmlns:a16="http://schemas.microsoft.com/office/drawing/2014/main" id="{FDC21D0E-8EFB-4204-8517-14162F7F4168}"/>
                </a:ext>
              </a:extLst>
            </p:cNvPr>
            <p:cNvSpPr/>
            <p:nvPr/>
          </p:nvSpPr>
          <p:spPr bwMode="auto">
            <a:xfrm>
              <a:off x="4103688" y="3595688"/>
              <a:ext cx="177800" cy="9525"/>
            </a:xfrm>
            <a:custGeom>
              <a:avLst/>
              <a:gdLst>
                <a:gd name="T0" fmla="*/ 109 w 112"/>
                <a:gd name="T1" fmla="*/ 0 h 6"/>
                <a:gd name="T2" fmla="*/ 0 w 112"/>
                <a:gd name="T3" fmla="*/ 0 h 6"/>
                <a:gd name="T4" fmla="*/ 5 w 112"/>
                <a:gd name="T5" fmla="*/ 6 h 6"/>
                <a:gd name="T6" fmla="*/ 112 w 112"/>
                <a:gd name="T7" fmla="*/ 6 h 6"/>
                <a:gd name="T8" fmla="*/ 109 w 1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">
                  <a:moveTo>
                    <a:pt x="109" y="0"/>
                  </a:moveTo>
                  <a:lnTo>
                    <a:pt x="0" y="0"/>
                  </a:lnTo>
                  <a:lnTo>
                    <a:pt x="5" y="6"/>
                  </a:lnTo>
                  <a:lnTo>
                    <a:pt x="112" y="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śļíḋê">
              <a:extLst>
                <a:ext uri="{FF2B5EF4-FFF2-40B4-BE49-F238E27FC236}">
                  <a16:creationId xmlns:a16="http://schemas.microsoft.com/office/drawing/2014/main" id="{45E33B9A-9C0A-43CD-A3D5-763524DA47A7}"/>
                </a:ext>
              </a:extLst>
            </p:cNvPr>
            <p:cNvSpPr/>
            <p:nvPr/>
          </p:nvSpPr>
          <p:spPr bwMode="auto">
            <a:xfrm>
              <a:off x="4103688" y="3595688"/>
              <a:ext cx="177800" cy="9525"/>
            </a:xfrm>
            <a:custGeom>
              <a:avLst/>
              <a:gdLst>
                <a:gd name="T0" fmla="*/ 109 w 112"/>
                <a:gd name="T1" fmla="*/ 0 h 6"/>
                <a:gd name="T2" fmla="*/ 0 w 112"/>
                <a:gd name="T3" fmla="*/ 0 h 6"/>
                <a:gd name="T4" fmla="*/ 5 w 112"/>
                <a:gd name="T5" fmla="*/ 6 h 6"/>
                <a:gd name="T6" fmla="*/ 112 w 112"/>
                <a:gd name="T7" fmla="*/ 6 h 6"/>
                <a:gd name="T8" fmla="*/ 109 w 1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">
                  <a:moveTo>
                    <a:pt x="109" y="0"/>
                  </a:moveTo>
                  <a:lnTo>
                    <a:pt x="0" y="0"/>
                  </a:lnTo>
                  <a:lnTo>
                    <a:pt x="5" y="6"/>
                  </a:lnTo>
                  <a:lnTo>
                    <a:pt x="112" y="6"/>
                  </a:lnTo>
                  <a:lnTo>
                    <a:pt x="1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ṧḻidè">
              <a:extLst>
                <a:ext uri="{FF2B5EF4-FFF2-40B4-BE49-F238E27FC236}">
                  <a16:creationId xmlns:a16="http://schemas.microsoft.com/office/drawing/2014/main" id="{36D08461-0BC5-43A9-AEDD-9D8AE79D7A22}"/>
                </a:ext>
              </a:extLst>
            </p:cNvPr>
            <p:cNvSpPr/>
            <p:nvPr/>
          </p:nvSpPr>
          <p:spPr bwMode="auto">
            <a:xfrm>
              <a:off x="4348163" y="3595688"/>
              <a:ext cx="544513" cy="9525"/>
            </a:xfrm>
            <a:custGeom>
              <a:avLst/>
              <a:gdLst>
                <a:gd name="T0" fmla="*/ 343 w 343"/>
                <a:gd name="T1" fmla="*/ 0 h 6"/>
                <a:gd name="T2" fmla="*/ 0 w 343"/>
                <a:gd name="T3" fmla="*/ 0 h 6"/>
                <a:gd name="T4" fmla="*/ 2 w 343"/>
                <a:gd name="T5" fmla="*/ 6 h 6"/>
                <a:gd name="T6" fmla="*/ 340 w 343"/>
                <a:gd name="T7" fmla="*/ 6 h 6"/>
                <a:gd name="T8" fmla="*/ 343 w 34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6">
                  <a:moveTo>
                    <a:pt x="343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340" y="6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$ľïḑé">
              <a:extLst>
                <a:ext uri="{FF2B5EF4-FFF2-40B4-BE49-F238E27FC236}">
                  <a16:creationId xmlns:a16="http://schemas.microsoft.com/office/drawing/2014/main" id="{AABCF83A-79C8-4B4F-9647-71469DC8891E}"/>
                </a:ext>
              </a:extLst>
            </p:cNvPr>
            <p:cNvSpPr/>
            <p:nvPr/>
          </p:nvSpPr>
          <p:spPr bwMode="auto">
            <a:xfrm>
              <a:off x="4348163" y="3595688"/>
              <a:ext cx="544513" cy="9525"/>
            </a:xfrm>
            <a:custGeom>
              <a:avLst/>
              <a:gdLst>
                <a:gd name="T0" fmla="*/ 343 w 343"/>
                <a:gd name="T1" fmla="*/ 0 h 6"/>
                <a:gd name="T2" fmla="*/ 0 w 343"/>
                <a:gd name="T3" fmla="*/ 0 h 6"/>
                <a:gd name="T4" fmla="*/ 2 w 343"/>
                <a:gd name="T5" fmla="*/ 6 h 6"/>
                <a:gd name="T6" fmla="*/ 340 w 343"/>
                <a:gd name="T7" fmla="*/ 6 h 6"/>
                <a:gd name="T8" fmla="*/ 343 w 34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6">
                  <a:moveTo>
                    <a:pt x="343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340" y="6"/>
                  </a:lnTo>
                  <a:lnTo>
                    <a:pt x="3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ṡlíḑê">
              <a:extLst>
                <a:ext uri="{FF2B5EF4-FFF2-40B4-BE49-F238E27FC236}">
                  <a16:creationId xmlns:a16="http://schemas.microsoft.com/office/drawing/2014/main" id="{88F35645-3A1B-4767-A979-64109196FC2D}"/>
                </a:ext>
              </a:extLst>
            </p:cNvPr>
            <p:cNvSpPr/>
            <p:nvPr/>
          </p:nvSpPr>
          <p:spPr bwMode="auto">
            <a:xfrm>
              <a:off x="4205288" y="3617913"/>
              <a:ext cx="231775" cy="9525"/>
            </a:xfrm>
            <a:custGeom>
              <a:avLst/>
              <a:gdLst>
                <a:gd name="T0" fmla="*/ 145 w 146"/>
                <a:gd name="T1" fmla="*/ 0 h 6"/>
                <a:gd name="T2" fmla="*/ 0 w 146"/>
                <a:gd name="T3" fmla="*/ 0 h 6"/>
                <a:gd name="T4" fmla="*/ 4 w 146"/>
                <a:gd name="T5" fmla="*/ 6 h 6"/>
                <a:gd name="T6" fmla="*/ 146 w 146"/>
                <a:gd name="T7" fmla="*/ 6 h 6"/>
                <a:gd name="T8" fmla="*/ 145 w 14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6">
                  <a:moveTo>
                    <a:pt x="145" y="0"/>
                  </a:moveTo>
                  <a:lnTo>
                    <a:pt x="0" y="0"/>
                  </a:lnTo>
                  <a:lnTo>
                    <a:pt x="4" y="6"/>
                  </a:lnTo>
                  <a:lnTo>
                    <a:pt x="146" y="6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ŝḷíďe">
              <a:extLst>
                <a:ext uri="{FF2B5EF4-FFF2-40B4-BE49-F238E27FC236}">
                  <a16:creationId xmlns:a16="http://schemas.microsoft.com/office/drawing/2014/main" id="{C6E3902E-2F79-4378-BED2-0B9FB950DE5F}"/>
                </a:ext>
              </a:extLst>
            </p:cNvPr>
            <p:cNvSpPr/>
            <p:nvPr/>
          </p:nvSpPr>
          <p:spPr bwMode="auto">
            <a:xfrm>
              <a:off x="4205288" y="3617913"/>
              <a:ext cx="231775" cy="9525"/>
            </a:xfrm>
            <a:custGeom>
              <a:avLst/>
              <a:gdLst>
                <a:gd name="T0" fmla="*/ 145 w 146"/>
                <a:gd name="T1" fmla="*/ 0 h 6"/>
                <a:gd name="T2" fmla="*/ 0 w 146"/>
                <a:gd name="T3" fmla="*/ 0 h 6"/>
                <a:gd name="T4" fmla="*/ 4 w 146"/>
                <a:gd name="T5" fmla="*/ 6 h 6"/>
                <a:gd name="T6" fmla="*/ 146 w 146"/>
                <a:gd name="T7" fmla="*/ 6 h 6"/>
                <a:gd name="T8" fmla="*/ 145 w 14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6">
                  <a:moveTo>
                    <a:pt x="145" y="0"/>
                  </a:moveTo>
                  <a:lnTo>
                    <a:pt x="0" y="0"/>
                  </a:lnTo>
                  <a:lnTo>
                    <a:pt x="4" y="6"/>
                  </a:lnTo>
                  <a:lnTo>
                    <a:pt x="146" y="6"/>
                  </a:lnTo>
                  <a:lnTo>
                    <a:pt x="1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ṣľïďè">
              <a:extLst>
                <a:ext uri="{FF2B5EF4-FFF2-40B4-BE49-F238E27FC236}">
                  <a16:creationId xmlns:a16="http://schemas.microsoft.com/office/drawing/2014/main" id="{B1B02FE3-EB82-408A-9989-02F2983F4D17}"/>
                </a:ext>
              </a:extLst>
            </p:cNvPr>
            <p:cNvSpPr/>
            <p:nvPr/>
          </p:nvSpPr>
          <p:spPr bwMode="auto">
            <a:xfrm>
              <a:off x="4289425" y="3640138"/>
              <a:ext cx="263525" cy="9525"/>
            </a:xfrm>
            <a:custGeom>
              <a:avLst/>
              <a:gdLst>
                <a:gd name="T0" fmla="*/ 166 w 166"/>
                <a:gd name="T1" fmla="*/ 0 h 6"/>
                <a:gd name="T2" fmla="*/ 0 w 166"/>
                <a:gd name="T3" fmla="*/ 0 h 6"/>
                <a:gd name="T4" fmla="*/ 1 w 166"/>
                <a:gd name="T5" fmla="*/ 6 h 6"/>
                <a:gd name="T6" fmla="*/ 166 w 166"/>
                <a:gd name="T7" fmla="*/ 6 h 6"/>
                <a:gd name="T8" fmla="*/ 166 w 16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6">
                  <a:moveTo>
                    <a:pt x="166" y="0"/>
                  </a:moveTo>
                  <a:lnTo>
                    <a:pt x="0" y="0"/>
                  </a:lnTo>
                  <a:lnTo>
                    <a:pt x="1" y="6"/>
                  </a:lnTo>
                  <a:lnTo>
                    <a:pt x="166" y="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ŝḻïḋé">
              <a:extLst>
                <a:ext uri="{FF2B5EF4-FFF2-40B4-BE49-F238E27FC236}">
                  <a16:creationId xmlns:a16="http://schemas.microsoft.com/office/drawing/2014/main" id="{14F30656-AEDE-4402-87CA-6EF5DA4674B2}"/>
                </a:ext>
              </a:extLst>
            </p:cNvPr>
            <p:cNvSpPr/>
            <p:nvPr/>
          </p:nvSpPr>
          <p:spPr bwMode="auto">
            <a:xfrm>
              <a:off x="4289425" y="3640138"/>
              <a:ext cx="263525" cy="9525"/>
            </a:xfrm>
            <a:custGeom>
              <a:avLst/>
              <a:gdLst>
                <a:gd name="T0" fmla="*/ 166 w 166"/>
                <a:gd name="T1" fmla="*/ 0 h 6"/>
                <a:gd name="T2" fmla="*/ 0 w 166"/>
                <a:gd name="T3" fmla="*/ 0 h 6"/>
                <a:gd name="T4" fmla="*/ 1 w 166"/>
                <a:gd name="T5" fmla="*/ 6 h 6"/>
                <a:gd name="T6" fmla="*/ 166 w 166"/>
                <a:gd name="T7" fmla="*/ 6 h 6"/>
                <a:gd name="T8" fmla="*/ 166 w 16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6">
                  <a:moveTo>
                    <a:pt x="166" y="0"/>
                  </a:moveTo>
                  <a:lnTo>
                    <a:pt x="0" y="0"/>
                  </a:lnTo>
                  <a:lnTo>
                    <a:pt x="1" y="6"/>
                  </a:lnTo>
                  <a:lnTo>
                    <a:pt x="166" y="6"/>
                  </a:lnTo>
                  <a:lnTo>
                    <a:pt x="1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ṩ1îdè">
              <a:extLst>
                <a:ext uri="{FF2B5EF4-FFF2-40B4-BE49-F238E27FC236}">
                  <a16:creationId xmlns:a16="http://schemas.microsoft.com/office/drawing/2014/main" id="{AF5861B7-ACAC-4B17-BC78-EF411268A9B2}"/>
                </a:ext>
              </a:extLst>
            </p:cNvPr>
            <p:cNvSpPr/>
            <p:nvPr/>
          </p:nvSpPr>
          <p:spPr bwMode="auto">
            <a:xfrm>
              <a:off x="4570413" y="3640138"/>
              <a:ext cx="223838" cy="9525"/>
            </a:xfrm>
            <a:custGeom>
              <a:avLst/>
              <a:gdLst>
                <a:gd name="T0" fmla="*/ 141 w 141"/>
                <a:gd name="T1" fmla="*/ 0 h 6"/>
                <a:gd name="T2" fmla="*/ 0 w 141"/>
                <a:gd name="T3" fmla="*/ 0 h 6"/>
                <a:gd name="T4" fmla="*/ 0 w 141"/>
                <a:gd name="T5" fmla="*/ 6 h 6"/>
                <a:gd name="T6" fmla="*/ 138 w 141"/>
                <a:gd name="T7" fmla="*/ 6 h 6"/>
                <a:gd name="T8" fmla="*/ 141 w 1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6">
                  <a:moveTo>
                    <a:pt x="14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38" y="6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ṩ1íḓe">
              <a:extLst>
                <a:ext uri="{FF2B5EF4-FFF2-40B4-BE49-F238E27FC236}">
                  <a16:creationId xmlns:a16="http://schemas.microsoft.com/office/drawing/2014/main" id="{3382085A-4702-4223-82D1-FD06AAB928E4}"/>
                </a:ext>
              </a:extLst>
            </p:cNvPr>
            <p:cNvSpPr/>
            <p:nvPr/>
          </p:nvSpPr>
          <p:spPr bwMode="auto">
            <a:xfrm>
              <a:off x="4570413" y="3640138"/>
              <a:ext cx="223838" cy="9525"/>
            </a:xfrm>
            <a:custGeom>
              <a:avLst/>
              <a:gdLst>
                <a:gd name="T0" fmla="*/ 141 w 141"/>
                <a:gd name="T1" fmla="*/ 0 h 6"/>
                <a:gd name="T2" fmla="*/ 0 w 141"/>
                <a:gd name="T3" fmla="*/ 0 h 6"/>
                <a:gd name="T4" fmla="*/ 0 w 141"/>
                <a:gd name="T5" fmla="*/ 6 h 6"/>
                <a:gd name="T6" fmla="*/ 138 w 141"/>
                <a:gd name="T7" fmla="*/ 6 h 6"/>
                <a:gd name="T8" fmla="*/ 141 w 1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6">
                  <a:moveTo>
                    <a:pt x="14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38" y="6"/>
                  </a:lnTo>
                  <a:lnTo>
                    <a:pt x="1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ṩļîḍé">
              <a:extLst>
                <a:ext uri="{FF2B5EF4-FFF2-40B4-BE49-F238E27FC236}">
                  <a16:creationId xmlns:a16="http://schemas.microsoft.com/office/drawing/2014/main" id="{D0697C2F-B8FD-4DB0-8BFC-FE864BEC275A}"/>
                </a:ext>
              </a:extLst>
            </p:cNvPr>
            <p:cNvSpPr/>
            <p:nvPr/>
          </p:nvSpPr>
          <p:spPr bwMode="auto">
            <a:xfrm>
              <a:off x="4294188" y="3660775"/>
              <a:ext cx="200025" cy="6350"/>
            </a:xfrm>
            <a:custGeom>
              <a:avLst/>
              <a:gdLst>
                <a:gd name="T0" fmla="*/ 126 w 126"/>
                <a:gd name="T1" fmla="*/ 0 h 4"/>
                <a:gd name="T2" fmla="*/ 0 w 126"/>
                <a:gd name="T3" fmla="*/ 0 h 4"/>
                <a:gd name="T4" fmla="*/ 3 w 126"/>
                <a:gd name="T5" fmla="*/ 4 h 4"/>
                <a:gd name="T6" fmla="*/ 126 w 126"/>
                <a:gd name="T7" fmla="*/ 4 h 4"/>
                <a:gd name="T8" fmla="*/ 126 w 12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">
                  <a:moveTo>
                    <a:pt x="126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126" y="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ṧḻîḋè">
              <a:extLst>
                <a:ext uri="{FF2B5EF4-FFF2-40B4-BE49-F238E27FC236}">
                  <a16:creationId xmlns:a16="http://schemas.microsoft.com/office/drawing/2014/main" id="{B5DA8C20-B659-4B25-AEE2-419678EA3DDA}"/>
                </a:ext>
              </a:extLst>
            </p:cNvPr>
            <p:cNvSpPr/>
            <p:nvPr/>
          </p:nvSpPr>
          <p:spPr bwMode="auto">
            <a:xfrm>
              <a:off x="4294188" y="3660775"/>
              <a:ext cx="200025" cy="6350"/>
            </a:xfrm>
            <a:custGeom>
              <a:avLst/>
              <a:gdLst>
                <a:gd name="T0" fmla="*/ 126 w 126"/>
                <a:gd name="T1" fmla="*/ 0 h 4"/>
                <a:gd name="T2" fmla="*/ 0 w 126"/>
                <a:gd name="T3" fmla="*/ 0 h 4"/>
                <a:gd name="T4" fmla="*/ 3 w 126"/>
                <a:gd name="T5" fmla="*/ 4 h 4"/>
                <a:gd name="T6" fmla="*/ 126 w 126"/>
                <a:gd name="T7" fmla="*/ 4 h 4"/>
                <a:gd name="T8" fmla="*/ 126 w 12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">
                  <a:moveTo>
                    <a:pt x="126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126" y="4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sliḍê">
              <a:extLst>
                <a:ext uri="{FF2B5EF4-FFF2-40B4-BE49-F238E27FC236}">
                  <a16:creationId xmlns:a16="http://schemas.microsoft.com/office/drawing/2014/main" id="{E8362362-0056-4899-9C8C-DBD364314AEE}"/>
                </a:ext>
              </a:extLst>
            </p:cNvPr>
            <p:cNvSpPr/>
            <p:nvPr/>
          </p:nvSpPr>
          <p:spPr bwMode="auto">
            <a:xfrm>
              <a:off x="4514850" y="3660775"/>
              <a:ext cx="409575" cy="9525"/>
            </a:xfrm>
            <a:custGeom>
              <a:avLst/>
              <a:gdLst>
                <a:gd name="T0" fmla="*/ 258 w 258"/>
                <a:gd name="T1" fmla="*/ 0 h 6"/>
                <a:gd name="T2" fmla="*/ 0 w 258"/>
                <a:gd name="T3" fmla="*/ 0 h 6"/>
                <a:gd name="T4" fmla="*/ 0 w 258"/>
                <a:gd name="T5" fmla="*/ 6 h 6"/>
                <a:gd name="T6" fmla="*/ 254 w 258"/>
                <a:gd name="T7" fmla="*/ 6 h 6"/>
                <a:gd name="T8" fmla="*/ 258 w 25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4" y="6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ṣ1îďe">
              <a:extLst>
                <a:ext uri="{FF2B5EF4-FFF2-40B4-BE49-F238E27FC236}">
                  <a16:creationId xmlns:a16="http://schemas.microsoft.com/office/drawing/2014/main" id="{B851D9C3-7F62-44BF-B0F7-EFCBB806DE7E}"/>
                </a:ext>
              </a:extLst>
            </p:cNvPr>
            <p:cNvSpPr/>
            <p:nvPr/>
          </p:nvSpPr>
          <p:spPr bwMode="auto">
            <a:xfrm>
              <a:off x="4514850" y="3660775"/>
              <a:ext cx="409575" cy="9525"/>
            </a:xfrm>
            <a:custGeom>
              <a:avLst/>
              <a:gdLst>
                <a:gd name="T0" fmla="*/ 258 w 258"/>
                <a:gd name="T1" fmla="*/ 0 h 6"/>
                <a:gd name="T2" fmla="*/ 0 w 258"/>
                <a:gd name="T3" fmla="*/ 0 h 6"/>
                <a:gd name="T4" fmla="*/ 0 w 258"/>
                <a:gd name="T5" fmla="*/ 6 h 6"/>
                <a:gd name="T6" fmla="*/ 254 w 258"/>
                <a:gd name="T7" fmla="*/ 6 h 6"/>
                <a:gd name="T8" fmla="*/ 258 w 25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6">
                  <a:moveTo>
                    <a:pt x="25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54" y="6"/>
                  </a:lnTo>
                  <a:lnTo>
                    <a:pt x="2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ṩļíḍè">
              <a:extLst>
                <a:ext uri="{FF2B5EF4-FFF2-40B4-BE49-F238E27FC236}">
                  <a16:creationId xmlns:a16="http://schemas.microsoft.com/office/drawing/2014/main" id="{3A24CF00-56DB-4305-9EB7-CE68FA3BDADE}"/>
                </a:ext>
              </a:extLst>
            </p:cNvPr>
            <p:cNvSpPr/>
            <p:nvPr/>
          </p:nvSpPr>
          <p:spPr bwMode="auto">
            <a:xfrm>
              <a:off x="4160838" y="3684588"/>
              <a:ext cx="249238" cy="7938"/>
            </a:xfrm>
            <a:custGeom>
              <a:avLst/>
              <a:gdLst>
                <a:gd name="T0" fmla="*/ 156 w 157"/>
                <a:gd name="T1" fmla="*/ 0 h 5"/>
                <a:gd name="T2" fmla="*/ 0 w 157"/>
                <a:gd name="T3" fmla="*/ 0 h 5"/>
                <a:gd name="T4" fmla="*/ 3 w 157"/>
                <a:gd name="T5" fmla="*/ 5 h 5"/>
                <a:gd name="T6" fmla="*/ 157 w 157"/>
                <a:gd name="T7" fmla="*/ 5 h 5"/>
                <a:gd name="T8" fmla="*/ 156 w 15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5">
                  <a:moveTo>
                    <a:pt x="156" y="0"/>
                  </a:moveTo>
                  <a:lnTo>
                    <a:pt x="0" y="0"/>
                  </a:lnTo>
                  <a:lnTo>
                    <a:pt x="3" y="5"/>
                  </a:lnTo>
                  <a:lnTo>
                    <a:pt x="157" y="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ṣḷiḋè">
              <a:extLst>
                <a:ext uri="{FF2B5EF4-FFF2-40B4-BE49-F238E27FC236}">
                  <a16:creationId xmlns:a16="http://schemas.microsoft.com/office/drawing/2014/main" id="{84B39AC0-DBA3-4149-86CB-3B2B9EC7B5D4}"/>
                </a:ext>
              </a:extLst>
            </p:cNvPr>
            <p:cNvSpPr/>
            <p:nvPr/>
          </p:nvSpPr>
          <p:spPr bwMode="auto">
            <a:xfrm>
              <a:off x="4160838" y="3684588"/>
              <a:ext cx="249238" cy="7938"/>
            </a:xfrm>
            <a:custGeom>
              <a:avLst/>
              <a:gdLst>
                <a:gd name="T0" fmla="*/ 156 w 157"/>
                <a:gd name="T1" fmla="*/ 0 h 5"/>
                <a:gd name="T2" fmla="*/ 0 w 157"/>
                <a:gd name="T3" fmla="*/ 0 h 5"/>
                <a:gd name="T4" fmla="*/ 3 w 157"/>
                <a:gd name="T5" fmla="*/ 5 h 5"/>
                <a:gd name="T6" fmla="*/ 157 w 157"/>
                <a:gd name="T7" fmla="*/ 5 h 5"/>
                <a:gd name="T8" fmla="*/ 156 w 15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5">
                  <a:moveTo>
                    <a:pt x="156" y="0"/>
                  </a:moveTo>
                  <a:lnTo>
                    <a:pt x="0" y="0"/>
                  </a:lnTo>
                  <a:lnTo>
                    <a:pt x="3" y="5"/>
                  </a:lnTo>
                  <a:lnTo>
                    <a:pt x="157" y="5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ṧlíḓè">
              <a:extLst>
                <a:ext uri="{FF2B5EF4-FFF2-40B4-BE49-F238E27FC236}">
                  <a16:creationId xmlns:a16="http://schemas.microsoft.com/office/drawing/2014/main" id="{135EE526-7565-4804-BDC2-4697096E0DF2}"/>
                </a:ext>
              </a:extLst>
            </p:cNvPr>
            <p:cNvSpPr/>
            <p:nvPr/>
          </p:nvSpPr>
          <p:spPr bwMode="auto">
            <a:xfrm>
              <a:off x="4170363" y="3702050"/>
              <a:ext cx="150813" cy="7938"/>
            </a:xfrm>
            <a:custGeom>
              <a:avLst/>
              <a:gdLst>
                <a:gd name="T0" fmla="*/ 92 w 95"/>
                <a:gd name="T1" fmla="*/ 0 h 5"/>
                <a:gd name="T2" fmla="*/ 0 w 95"/>
                <a:gd name="T3" fmla="*/ 0 h 5"/>
                <a:gd name="T4" fmla="*/ 3 w 95"/>
                <a:gd name="T5" fmla="*/ 5 h 5"/>
                <a:gd name="T6" fmla="*/ 95 w 95"/>
                <a:gd name="T7" fmla="*/ 5 h 5"/>
                <a:gd name="T8" fmla="*/ 92 w 9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5">
                  <a:moveTo>
                    <a:pt x="92" y="0"/>
                  </a:moveTo>
                  <a:lnTo>
                    <a:pt x="0" y="0"/>
                  </a:lnTo>
                  <a:lnTo>
                    <a:pt x="3" y="5"/>
                  </a:lnTo>
                  <a:lnTo>
                    <a:pt x="95" y="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ṣlîḑe">
              <a:extLst>
                <a:ext uri="{FF2B5EF4-FFF2-40B4-BE49-F238E27FC236}">
                  <a16:creationId xmlns:a16="http://schemas.microsoft.com/office/drawing/2014/main" id="{F1105D3E-140E-40F6-9DAE-11CC314CD741}"/>
                </a:ext>
              </a:extLst>
            </p:cNvPr>
            <p:cNvSpPr/>
            <p:nvPr/>
          </p:nvSpPr>
          <p:spPr bwMode="auto">
            <a:xfrm>
              <a:off x="4170363" y="3702050"/>
              <a:ext cx="150813" cy="7938"/>
            </a:xfrm>
            <a:custGeom>
              <a:avLst/>
              <a:gdLst>
                <a:gd name="T0" fmla="*/ 92 w 95"/>
                <a:gd name="T1" fmla="*/ 0 h 5"/>
                <a:gd name="T2" fmla="*/ 0 w 95"/>
                <a:gd name="T3" fmla="*/ 0 h 5"/>
                <a:gd name="T4" fmla="*/ 3 w 95"/>
                <a:gd name="T5" fmla="*/ 5 h 5"/>
                <a:gd name="T6" fmla="*/ 95 w 95"/>
                <a:gd name="T7" fmla="*/ 5 h 5"/>
                <a:gd name="T8" fmla="*/ 92 w 9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5">
                  <a:moveTo>
                    <a:pt x="92" y="0"/>
                  </a:moveTo>
                  <a:lnTo>
                    <a:pt x="0" y="0"/>
                  </a:lnTo>
                  <a:lnTo>
                    <a:pt x="3" y="5"/>
                  </a:lnTo>
                  <a:lnTo>
                    <a:pt x="95" y="5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S1iḑe">
              <a:extLst>
                <a:ext uri="{FF2B5EF4-FFF2-40B4-BE49-F238E27FC236}">
                  <a16:creationId xmlns:a16="http://schemas.microsoft.com/office/drawing/2014/main" id="{65B5D10D-FB24-440E-909B-CAC6DA4D6100}"/>
                </a:ext>
              </a:extLst>
            </p:cNvPr>
            <p:cNvSpPr/>
            <p:nvPr/>
          </p:nvSpPr>
          <p:spPr bwMode="auto">
            <a:xfrm>
              <a:off x="4375150" y="3702050"/>
              <a:ext cx="463550" cy="7938"/>
            </a:xfrm>
            <a:custGeom>
              <a:avLst/>
              <a:gdLst>
                <a:gd name="T0" fmla="*/ 292 w 292"/>
                <a:gd name="T1" fmla="*/ 0 h 5"/>
                <a:gd name="T2" fmla="*/ 0 w 292"/>
                <a:gd name="T3" fmla="*/ 0 h 5"/>
                <a:gd name="T4" fmla="*/ 2 w 292"/>
                <a:gd name="T5" fmla="*/ 5 h 5"/>
                <a:gd name="T6" fmla="*/ 289 w 292"/>
                <a:gd name="T7" fmla="*/ 5 h 5"/>
                <a:gd name="T8" fmla="*/ 292 w 29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5">
                  <a:moveTo>
                    <a:pt x="292" y="0"/>
                  </a:moveTo>
                  <a:lnTo>
                    <a:pt x="0" y="0"/>
                  </a:lnTo>
                  <a:lnTo>
                    <a:pt x="2" y="5"/>
                  </a:lnTo>
                  <a:lnTo>
                    <a:pt x="289" y="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šľîdê">
              <a:extLst>
                <a:ext uri="{FF2B5EF4-FFF2-40B4-BE49-F238E27FC236}">
                  <a16:creationId xmlns:a16="http://schemas.microsoft.com/office/drawing/2014/main" id="{59200996-4924-4BF8-B339-1FC915B5DBF7}"/>
                </a:ext>
              </a:extLst>
            </p:cNvPr>
            <p:cNvSpPr/>
            <p:nvPr/>
          </p:nvSpPr>
          <p:spPr bwMode="auto">
            <a:xfrm>
              <a:off x="4375150" y="3702050"/>
              <a:ext cx="463550" cy="7938"/>
            </a:xfrm>
            <a:custGeom>
              <a:avLst/>
              <a:gdLst>
                <a:gd name="T0" fmla="*/ 292 w 292"/>
                <a:gd name="T1" fmla="*/ 0 h 5"/>
                <a:gd name="T2" fmla="*/ 0 w 292"/>
                <a:gd name="T3" fmla="*/ 0 h 5"/>
                <a:gd name="T4" fmla="*/ 2 w 292"/>
                <a:gd name="T5" fmla="*/ 5 h 5"/>
                <a:gd name="T6" fmla="*/ 289 w 292"/>
                <a:gd name="T7" fmla="*/ 5 h 5"/>
                <a:gd name="T8" fmla="*/ 292 w 29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5">
                  <a:moveTo>
                    <a:pt x="292" y="0"/>
                  </a:moveTo>
                  <a:lnTo>
                    <a:pt x="0" y="0"/>
                  </a:lnTo>
                  <a:lnTo>
                    <a:pt x="2" y="5"/>
                  </a:lnTo>
                  <a:lnTo>
                    <a:pt x="289" y="5"/>
                  </a:lnTo>
                  <a:lnTo>
                    <a:pt x="2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šľíḓé">
              <a:extLst>
                <a:ext uri="{FF2B5EF4-FFF2-40B4-BE49-F238E27FC236}">
                  <a16:creationId xmlns:a16="http://schemas.microsoft.com/office/drawing/2014/main" id="{83757AA7-076A-4726-BD04-ECCB0CF878CB}"/>
                </a:ext>
              </a:extLst>
            </p:cNvPr>
            <p:cNvSpPr/>
            <p:nvPr/>
          </p:nvSpPr>
          <p:spPr bwMode="auto">
            <a:xfrm>
              <a:off x="4254500" y="3716338"/>
              <a:ext cx="198438" cy="11113"/>
            </a:xfrm>
            <a:custGeom>
              <a:avLst/>
              <a:gdLst>
                <a:gd name="T0" fmla="*/ 123 w 125"/>
                <a:gd name="T1" fmla="*/ 0 h 7"/>
                <a:gd name="T2" fmla="*/ 0 w 125"/>
                <a:gd name="T3" fmla="*/ 0 h 7"/>
                <a:gd name="T4" fmla="*/ 3 w 125"/>
                <a:gd name="T5" fmla="*/ 7 h 7"/>
                <a:gd name="T6" fmla="*/ 125 w 125"/>
                <a:gd name="T7" fmla="*/ 7 h 7"/>
                <a:gd name="T8" fmla="*/ 123 w 12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">
                  <a:moveTo>
                    <a:pt x="123" y="0"/>
                  </a:moveTo>
                  <a:lnTo>
                    <a:pt x="0" y="0"/>
                  </a:lnTo>
                  <a:lnTo>
                    <a:pt x="3" y="7"/>
                  </a:lnTo>
                  <a:lnTo>
                    <a:pt x="125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ṧḷïḋé">
              <a:extLst>
                <a:ext uri="{FF2B5EF4-FFF2-40B4-BE49-F238E27FC236}">
                  <a16:creationId xmlns:a16="http://schemas.microsoft.com/office/drawing/2014/main" id="{890757DB-A716-4967-A882-5891EE25416B}"/>
                </a:ext>
              </a:extLst>
            </p:cNvPr>
            <p:cNvSpPr/>
            <p:nvPr/>
          </p:nvSpPr>
          <p:spPr bwMode="auto">
            <a:xfrm>
              <a:off x="4254500" y="3716338"/>
              <a:ext cx="198438" cy="11113"/>
            </a:xfrm>
            <a:custGeom>
              <a:avLst/>
              <a:gdLst>
                <a:gd name="T0" fmla="*/ 123 w 125"/>
                <a:gd name="T1" fmla="*/ 0 h 7"/>
                <a:gd name="T2" fmla="*/ 0 w 125"/>
                <a:gd name="T3" fmla="*/ 0 h 7"/>
                <a:gd name="T4" fmla="*/ 3 w 125"/>
                <a:gd name="T5" fmla="*/ 7 h 7"/>
                <a:gd name="T6" fmla="*/ 125 w 125"/>
                <a:gd name="T7" fmla="*/ 7 h 7"/>
                <a:gd name="T8" fmla="*/ 123 w 12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">
                  <a:moveTo>
                    <a:pt x="123" y="0"/>
                  </a:moveTo>
                  <a:lnTo>
                    <a:pt x="0" y="0"/>
                  </a:lnTo>
                  <a:lnTo>
                    <a:pt x="3" y="7"/>
                  </a:lnTo>
                  <a:lnTo>
                    <a:pt x="125" y="7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ṡḻîḓè">
              <a:extLst>
                <a:ext uri="{FF2B5EF4-FFF2-40B4-BE49-F238E27FC236}">
                  <a16:creationId xmlns:a16="http://schemas.microsoft.com/office/drawing/2014/main" id="{115366E4-83EB-4ADE-A0C2-59ECC21C2D45}"/>
                </a:ext>
              </a:extLst>
            </p:cNvPr>
            <p:cNvSpPr/>
            <p:nvPr/>
          </p:nvSpPr>
          <p:spPr bwMode="auto">
            <a:xfrm>
              <a:off x="4324350" y="3733800"/>
              <a:ext cx="227013" cy="7938"/>
            </a:xfrm>
            <a:custGeom>
              <a:avLst/>
              <a:gdLst>
                <a:gd name="T0" fmla="*/ 143 w 143"/>
                <a:gd name="T1" fmla="*/ 0 h 5"/>
                <a:gd name="T2" fmla="*/ 0 w 143"/>
                <a:gd name="T3" fmla="*/ 0 h 5"/>
                <a:gd name="T4" fmla="*/ 1 w 143"/>
                <a:gd name="T5" fmla="*/ 5 h 5"/>
                <a:gd name="T6" fmla="*/ 143 w 143"/>
                <a:gd name="T7" fmla="*/ 5 h 5"/>
                <a:gd name="T8" fmla="*/ 143 w 14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5">
                  <a:moveTo>
                    <a:pt x="143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143" y="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şḻíḋè">
              <a:extLst>
                <a:ext uri="{FF2B5EF4-FFF2-40B4-BE49-F238E27FC236}">
                  <a16:creationId xmlns:a16="http://schemas.microsoft.com/office/drawing/2014/main" id="{F6C49B63-2516-49D1-A663-371CFDDC6A9F}"/>
                </a:ext>
              </a:extLst>
            </p:cNvPr>
            <p:cNvSpPr/>
            <p:nvPr/>
          </p:nvSpPr>
          <p:spPr bwMode="auto">
            <a:xfrm>
              <a:off x="4324350" y="3733800"/>
              <a:ext cx="227013" cy="7938"/>
            </a:xfrm>
            <a:custGeom>
              <a:avLst/>
              <a:gdLst>
                <a:gd name="T0" fmla="*/ 143 w 143"/>
                <a:gd name="T1" fmla="*/ 0 h 5"/>
                <a:gd name="T2" fmla="*/ 0 w 143"/>
                <a:gd name="T3" fmla="*/ 0 h 5"/>
                <a:gd name="T4" fmla="*/ 1 w 143"/>
                <a:gd name="T5" fmla="*/ 5 h 5"/>
                <a:gd name="T6" fmla="*/ 143 w 143"/>
                <a:gd name="T7" fmla="*/ 5 h 5"/>
                <a:gd name="T8" fmla="*/ 143 w 14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5">
                  <a:moveTo>
                    <a:pt x="143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143" y="5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ṧ1îdè">
              <a:extLst>
                <a:ext uri="{FF2B5EF4-FFF2-40B4-BE49-F238E27FC236}">
                  <a16:creationId xmlns:a16="http://schemas.microsoft.com/office/drawing/2014/main" id="{DE9E41F7-3EE6-45C4-B811-F110BC0D9C64}"/>
                </a:ext>
              </a:extLst>
            </p:cNvPr>
            <p:cNvSpPr/>
            <p:nvPr/>
          </p:nvSpPr>
          <p:spPr bwMode="auto">
            <a:xfrm>
              <a:off x="4565650" y="3733800"/>
              <a:ext cx="190500" cy="7938"/>
            </a:xfrm>
            <a:custGeom>
              <a:avLst/>
              <a:gdLst>
                <a:gd name="T0" fmla="*/ 120 w 120"/>
                <a:gd name="T1" fmla="*/ 0 h 5"/>
                <a:gd name="T2" fmla="*/ 0 w 120"/>
                <a:gd name="T3" fmla="*/ 0 h 5"/>
                <a:gd name="T4" fmla="*/ 0 w 120"/>
                <a:gd name="T5" fmla="*/ 5 h 5"/>
                <a:gd name="T6" fmla="*/ 117 w 120"/>
                <a:gd name="T7" fmla="*/ 5 h 5"/>
                <a:gd name="T8" fmla="*/ 120 w 12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5">
                  <a:moveTo>
                    <a:pt x="12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17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$ḷiḋê">
              <a:extLst>
                <a:ext uri="{FF2B5EF4-FFF2-40B4-BE49-F238E27FC236}">
                  <a16:creationId xmlns:a16="http://schemas.microsoft.com/office/drawing/2014/main" id="{6EFA407D-8317-4EA5-BA7E-97C2B0DB99E3}"/>
                </a:ext>
              </a:extLst>
            </p:cNvPr>
            <p:cNvSpPr/>
            <p:nvPr/>
          </p:nvSpPr>
          <p:spPr bwMode="auto">
            <a:xfrm>
              <a:off x="4565650" y="3733800"/>
              <a:ext cx="190500" cy="7938"/>
            </a:xfrm>
            <a:custGeom>
              <a:avLst/>
              <a:gdLst>
                <a:gd name="T0" fmla="*/ 120 w 120"/>
                <a:gd name="T1" fmla="*/ 0 h 5"/>
                <a:gd name="T2" fmla="*/ 0 w 120"/>
                <a:gd name="T3" fmla="*/ 0 h 5"/>
                <a:gd name="T4" fmla="*/ 0 w 120"/>
                <a:gd name="T5" fmla="*/ 5 h 5"/>
                <a:gd name="T6" fmla="*/ 117 w 120"/>
                <a:gd name="T7" fmla="*/ 5 h 5"/>
                <a:gd name="T8" fmla="*/ 120 w 12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5">
                  <a:moveTo>
                    <a:pt x="12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17" y="5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śḻîdê">
              <a:extLst>
                <a:ext uri="{FF2B5EF4-FFF2-40B4-BE49-F238E27FC236}">
                  <a16:creationId xmlns:a16="http://schemas.microsoft.com/office/drawing/2014/main" id="{3E2D70DA-1733-4884-A06A-D4C48831657E}"/>
                </a:ext>
              </a:extLst>
            </p:cNvPr>
            <p:cNvSpPr/>
            <p:nvPr/>
          </p:nvSpPr>
          <p:spPr bwMode="auto">
            <a:xfrm>
              <a:off x="4329113" y="3746500"/>
              <a:ext cx="169863" cy="7938"/>
            </a:xfrm>
            <a:custGeom>
              <a:avLst/>
              <a:gdLst>
                <a:gd name="T0" fmla="*/ 107 w 107"/>
                <a:gd name="T1" fmla="*/ 0 h 5"/>
                <a:gd name="T2" fmla="*/ 0 w 107"/>
                <a:gd name="T3" fmla="*/ 0 h 5"/>
                <a:gd name="T4" fmla="*/ 1 w 107"/>
                <a:gd name="T5" fmla="*/ 5 h 5"/>
                <a:gd name="T6" fmla="*/ 107 w 107"/>
                <a:gd name="T7" fmla="*/ 5 h 5"/>
                <a:gd name="T8" fmla="*/ 107 w 10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5">
                  <a:moveTo>
                    <a:pt x="107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107" y="5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$ḷíḍè">
              <a:extLst>
                <a:ext uri="{FF2B5EF4-FFF2-40B4-BE49-F238E27FC236}">
                  <a16:creationId xmlns:a16="http://schemas.microsoft.com/office/drawing/2014/main" id="{ED3F0869-7CE6-4216-9FA0-E08EC56BE7D6}"/>
                </a:ext>
              </a:extLst>
            </p:cNvPr>
            <p:cNvSpPr/>
            <p:nvPr/>
          </p:nvSpPr>
          <p:spPr bwMode="auto">
            <a:xfrm>
              <a:off x="4329113" y="3746500"/>
              <a:ext cx="169863" cy="7938"/>
            </a:xfrm>
            <a:custGeom>
              <a:avLst/>
              <a:gdLst>
                <a:gd name="T0" fmla="*/ 107 w 107"/>
                <a:gd name="T1" fmla="*/ 0 h 5"/>
                <a:gd name="T2" fmla="*/ 0 w 107"/>
                <a:gd name="T3" fmla="*/ 0 h 5"/>
                <a:gd name="T4" fmla="*/ 1 w 107"/>
                <a:gd name="T5" fmla="*/ 5 h 5"/>
                <a:gd name="T6" fmla="*/ 107 w 107"/>
                <a:gd name="T7" fmla="*/ 5 h 5"/>
                <a:gd name="T8" fmla="*/ 107 w 10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5">
                  <a:moveTo>
                    <a:pt x="107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107" y="5"/>
                  </a:lnTo>
                  <a:lnTo>
                    <a:pt x="1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ṩ1iḓe">
              <a:extLst>
                <a:ext uri="{FF2B5EF4-FFF2-40B4-BE49-F238E27FC236}">
                  <a16:creationId xmlns:a16="http://schemas.microsoft.com/office/drawing/2014/main" id="{9B7F3E79-ABB0-4CEF-9129-F41EFD1CAFEC}"/>
                </a:ext>
              </a:extLst>
            </p:cNvPr>
            <p:cNvSpPr/>
            <p:nvPr/>
          </p:nvSpPr>
          <p:spPr bwMode="auto">
            <a:xfrm>
              <a:off x="4516438" y="3746500"/>
              <a:ext cx="350838" cy="9525"/>
            </a:xfrm>
            <a:custGeom>
              <a:avLst/>
              <a:gdLst>
                <a:gd name="T0" fmla="*/ 221 w 221"/>
                <a:gd name="T1" fmla="*/ 0 h 6"/>
                <a:gd name="T2" fmla="*/ 0 w 221"/>
                <a:gd name="T3" fmla="*/ 0 h 6"/>
                <a:gd name="T4" fmla="*/ 0 w 221"/>
                <a:gd name="T5" fmla="*/ 6 h 6"/>
                <a:gd name="T6" fmla="*/ 218 w 221"/>
                <a:gd name="T7" fmla="*/ 6 h 6"/>
                <a:gd name="T8" fmla="*/ 221 w 22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6">
                  <a:moveTo>
                    <a:pt x="22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18" y="6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ṥḷidê">
              <a:extLst>
                <a:ext uri="{FF2B5EF4-FFF2-40B4-BE49-F238E27FC236}">
                  <a16:creationId xmlns:a16="http://schemas.microsoft.com/office/drawing/2014/main" id="{33429583-8128-4951-8F03-C667AF0233A6}"/>
                </a:ext>
              </a:extLst>
            </p:cNvPr>
            <p:cNvSpPr/>
            <p:nvPr/>
          </p:nvSpPr>
          <p:spPr bwMode="auto">
            <a:xfrm>
              <a:off x="4516438" y="3746500"/>
              <a:ext cx="350838" cy="9525"/>
            </a:xfrm>
            <a:custGeom>
              <a:avLst/>
              <a:gdLst>
                <a:gd name="T0" fmla="*/ 221 w 221"/>
                <a:gd name="T1" fmla="*/ 0 h 6"/>
                <a:gd name="T2" fmla="*/ 0 w 221"/>
                <a:gd name="T3" fmla="*/ 0 h 6"/>
                <a:gd name="T4" fmla="*/ 0 w 221"/>
                <a:gd name="T5" fmla="*/ 6 h 6"/>
                <a:gd name="T6" fmla="*/ 218 w 221"/>
                <a:gd name="T7" fmla="*/ 6 h 6"/>
                <a:gd name="T8" fmla="*/ 221 w 22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6">
                  <a:moveTo>
                    <a:pt x="22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18" y="6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şḷíďe">
              <a:extLst>
                <a:ext uri="{FF2B5EF4-FFF2-40B4-BE49-F238E27FC236}">
                  <a16:creationId xmlns:a16="http://schemas.microsoft.com/office/drawing/2014/main" id="{36ADF06C-2B41-41F8-8AB0-50419B0CD460}"/>
                </a:ext>
              </a:extLst>
            </p:cNvPr>
            <p:cNvSpPr/>
            <p:nvPr/>
          </p:nvSpPr>
          <p:spPr bwMode="auto">
            <a:xfrm>
              <a:off x="7158038" y="3146425"/>
              <a:ext cx="300038" cy="17463"/>
            </a:xfrm>
            <a:custGeom>
              <a:avLst/>
              <a:gdLst>
                <a:gd name="T0" fmla="*/ 189 w 189"/>
                <a:gd name="T1" fmla="*/ 0 h 11"/>
                <a:gd name="T2" fmla="*/ 2 w 189"/>
                <a:gd name="T3" fmla="*/ 0 h 11"/>
                <a:gd name="T4" fmla="*/ 0 w 189"/>
                <a:gd name="T5" fmla="*/ 11 h 11"/>
                <a:gd name="T6" fmla="*/ 184 w 189"/>
                <a:gd name="T7" fmla="*/ 11 h 11"/>
                <a:gd name="T8" fmla="*/ 189 w 18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1">
                  <a:moveTo>
                    <a:pt x="189" y="0"/>
                  </a:moveTo>
                  <a:lnTo>
                    <a:pt x="2" y="0"/>
                  </a:lnTo>
                  <a:lnTo>
                    <a:pt x="0" y="11"/>
                  </a:lnTo>
                  <a:lnTo>
                    <a:pt x="184" y="1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ṥ1ïḑé">
              <a:extLst>
                <a:ext uri="{FF2B5EF4-FFF2-40B4-BE49-F238E27FC236}">
                  <a16:creationId xmlns:a16="http://schemas.microsoft.com/office/drawing/2014/main" id="{1FCDBEDA-2AD9-46F7-A66D-4A6E3F49B158}"/>
                </a:ext>
              </a:extLst>
            </p:cNvPr>
            <p:cNvSpPr/>
            <p:nvPr/>
          </p:nvSpPr>
          <p:spPr bwMode="auto">
            <a:xfrm>
              <a:off x="7158038" y="3146425"/>
              <a:ext cx="300038" cy="17463"/>
            </a:xfrm>
            <a:custGeom>
              <a:avLst/>
              <a:gdLst>
                <a:gd name="T0" fmla="*/ 189 w 189"/>
                <a:gd name="T1" fmla="*/ 0 h 11"/>
                <a:gd name="T2" fmla="*/ 2 w 189"/>
                <a:gd name="T3" fmla="*/ 0 h 11"/>
                <a:gd name="T4" fmla="*/ 0 w 189"/>
                <a:gd name="T5" fmla="*/ 11 h 11"/>
                <a:gd name="T6" fmla="*/ 184 w 189"/>
                <a:gd name="T7" fmla="*/ 11 h 11"/>
                <a:gd name="T8" fmla="*/ 189 w 18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1">
                  <a:moveTo>
                    <a:pt x="189" y="0"/>
                  </a:moveTo>
                  <a:lnTo>
                    <a:pt x="2" y="0"/>
                  </a:lnTo>
                  <a:lnTo>
                    <a:pt x="0" y="11"/>
                  </a:lnTo>
                  <a:lnTo>
                    <a:pt x="184" y="11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$ḻiḋê">
              <a:extLst>
                <a:ext uri="{FF2B5EF4-FFF2-40B4-BE49-F238E27FC236}">
                  <a16:creationId xmlns:a16="http://schemas.microsoft.com/office/drawing/2014/main" id="{14389436-DE53-4A02-B646-74F6166B232A}"/>
                </a:ext>
              </a:extLst>
            </p:cNvPr>
            <p:cNvSpPr/>
            <p:nvPr/>
          </p:nvSpPr>
          <p:spPr bwMode="auto">
            <a:xfrm>
              <a:off x="7156450" y="3178175"/>
              <a:ext cx="174625" cy="14288"/>
            </a:xfrm>
            <a:custGeom>
              <a:avLst/>
              <a:gdLst>
                <a:gd name="T0" fmla="*/ 110 w 110"/>
                <a:gd name="T1" fmla="*/ 0 h 9"/>
                <a:gd name="T2" fmla="*/ 0 w 110"/>
                <a:gd name="T3" fmla="*/ 0 h 9"/>
                <a:gd name="T4" fmla="*/ 0 w 110"/>
                <a:gd name="T5" fmla="*/ 9 h 9"/>
                <a:gd name="T6" fmla="*/ 107 w 110"/>
                <a:gd name="T7" fmla="*/ 9 h 9"/>
                <a:gd name="T8" fmla="*/ 110 w 1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">
                  <a:moveTo>
                    <a:pt x="11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107" y="9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šlîḍé">
              <a:extLst>
                <a:ext uri="{FF2B5EF4-FFF2-40B4-BE49-F238E27FC236}">
                  <a16:creationId xmlns:a16="http://schemas.microsoft.com/office/drawing/2014/main" id="{A82C13CF-971B-4B74-A870-B0A1C2CE0F81}"/>
                </a:ext>
              </a:extLst>
            </p:cNvPr>
            <p:cNvSpPr/>
            <p:nvPr/>
          </p:nvSpPr>
          <p:spPr bwMode="auto">
            <a:xfrm>
              <a:off x="7156450" y="3178175"/>
              <a:ext cx="174625" cy="14288"/>
            </a:xfrm>
            <a:custGeom>
              <a:avLst/>
              <a:gdLst>
                <a:gd name="T0" fmla="*/ 110 w 110"/>
                <a:gd name="T1" fmla="*/ 0 h 9"/>
                <a:gd name="T2" fmla="*/ 0 w 110"/>
                <a:gd name="T3" fmla="*/ 0 h 9"/>
                <a:gd name="T4" fmla="*/ 0 w 110"/>
                <a:gd name="T5" fmla="*/ 9 h 9"/>
                <a:gd name="T6" fmla="*/ 107 w 110"/>
                <a:gd name="T7" fmla="*/ 9 h 9"/>
                <a:gd name="T8" fmla="*/ 110 w 1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">
                  <a:moveTo>
                    <a:pt x="11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107" y="9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ṧľîdê">
              <a:extLst>
                <a:ext uri="{FF2B5EF4-FFF2-40B4-BE49-F238E27FC236}">
                  <a16:creationId xmlns:a16="http://schemas.microsoft.com/office/drawing/2014/main" id="{00B92619-C79D-4D03-9DA2-DFAAC0C5D0A0}"/>
                </a:ext>
              </a:extLst>
            </p:cNvPr>
            <p:cNvSpPr/>
            <p:nvPr/>
          </p:nvSpPr>
          <p:spPr bwMode="auto">
            <a:xfrm>
              <a:off x="7392988" y="3178175"/>
              <a:ext cx="554038" cy="14288"/>
            </a:xfrm>
            <a:custGeom>
              <a:avLst/>
              <a:gdLst>
                <a:gd name="T0" fmla="*/ 349 w 349"/>
                <a:gd name="T1" fmla="*/ 0 h 9"/>
                <a:gd name="T2" fmla="*/ 5 w 349"/>
                <a:gd name="T3" fmla="*/ 0 h 9"/>
                <a:gd name="T4" fmla="*/ 0 w 349"/>
                <a:gd name="T5" fmla="*/ 9 h 9"/>
                <a:gd name="T6" fmla="*/ 338 w 349"/>
                <a:gd name="T7" fmla="*/ 9 h 9"/>
                <a:gd name="T8" fmla="*/ 349 w 34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9">
                  <a:moveTo>
                    <a:pt x="349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338" y="9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lide">
              <a:extLst>
                <a:ext uri="{FF2B5EF4-FFF2-40B4-BE49-F238E27FC236}">
                  <a16:creationId xmlns:a16="http://schemas.microsoft.com/office/drawing/2014/main" id="{AF0A1D01-CD3C-45FE-9130-3E358F1630AB}"/>
                </a:ext>
              </a:extLst>
            </p:cNvPr>
            <p:cNvSpPr/>
            <p:nvPr/>
          </p:nvSpPr>
          <p:spPr bwMode="auto">
            <a:xfrm>
              <a:off x="7392988" y="3178175"/>
              <a:ext cx="554038" cy="14288"/>
            </a:xfrm>
            <a:custGeom>
              <a:avLst/>
              <a:gdLst>
                <a:gd name="T0" fmla="*/ 349 w 349"/>
                <a:gd name="T1" fmla="*/ 0 h 9"/>
                <a:gd name="T2" fmla="*/ 5 w 349"/>
                <a:gd name="T3" fmla="*/ 0 h 9"/>
                <a:gd name="T4" fmla="*/ 0 w 349"/>
                <a:gd name="T5" fmla="*/ 9 h 9"/>
                <a:gd name="T6" fmla="*/ 338 w 349"/>
                <a:gd name="T7" fmla="*/ 9 h 9"/>
                <a:gd name="T8" fmla="*/ 349 w 34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9">
                  <a:moveTo>
                    <a:pt x="349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338" y="9"/>
                  </a:lnTo>
                  <a:lnTo>
                    <a:pt x="3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ṧlîḑê">
              <a:extLst>
                <a:ext uri="{FF2B5EF4-FFF2-40B4-BE49-F238E27FC236}">
                  <a16:creationId xmlns:a16="http://schemas.microsoft.com/office/drawing/2014/main" id="{B6398CAB-8A3B-44B4-9C97-B35306C6759F}"/>
                </a:ext>
              </a:extLst>
            </p:cNvPr>
            <p:cNvSpPr/>
            <p:nvPr/>
          </p:nvSpPr>
          <p:spPr bwMode="auto">
            <a:xfrm>
              <a:off x="7237413" y="3208338"/>
              <a:ext cx="233363" cy="12700"/>
            </a:xfrm>
            <a:custGeom>
              <a:avLst/>
              <a:gdLst>
                <a:gd name="T0" fmla="*/ 147 w 147"/>
                <a:gd name="T1" fmla="*/ 0 h 8"/>
                <a:gd name="T2" fmla="*/ 2 w 147"/>
                <a:gd name="T3" fmla="*/ 0 h 8"/>
                <a:gd name="T4" fmla="*/ 0 w 147"/>
                <a:gd name="T5" fmla="*/ 8 h 8"/>
                <a:gd name="T6" fmla="*/ 142 w 147"/>
                <a:gd name="T7" fmla="*/ 8 h 8"/>
                <a:gd name="T8" fmla="*/ 147 w 14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">
                  <a:moveTo>
                    <a:pt x="147" y="0"/>
                  </a:moveTo>
                  <a:lnTo>
                    <a:pt x="2" y="0"/>
                  </a:lnTo>
                  <a:lnTo>
                    <a:pt x="0" y="8"/>
                  </a:lnTo>
                  <a:lnTo>
                    <a:pt x="142" y="8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ṡḻîḓé">
              <a:extLst>
                <a:ext uri="{FF2B5EF4-FFF2-40B4-BE49-F238E27FC236}">
                  <a16:creationId xmlns:a16="http://schemas.microsoft.com/office/drawing/2014/main" id="{63931FB1-D33A-4B4E-B8C8-CBAE679955FC}"/>
                </a:ext>
              </a:extLst>
            </p:cNvPr>
            <p:cNvSpPr/>
            <p:nvPr/>
          </p:nvSpPr>
          <p:spPr bwMode="auto">
            <a:xfrm>
              <a:off x="7237413" y="3208338"/>
              <a:ext cx="233363" cy="12700"/>
            </a:xfrm>
            <a:custGeom>
              <a:avLst/>
              <a:gdLst>
                <a:gd name="T0" fmla="*/ 147 w 147"/>
                <a:gd name="T1" fmla="*/ 0 h 8"/>
                <a:gd name="T2" fmla="*/ 2 w 147"/>
                <a:gd name="T3" fmla="*/ 0 h 8"/>
                <a:gd name="T4" fmla="*/ 0 w 147"/>
                <a:gd name="T5" fmla="*/ 8 h 8"/>
                <a:gd name="T6" fmla="*/ 142 w 147"/>
                <a:gd name="T7" fmla="*/ 8 h 8"/>
                <a:gd name="T8" fmla="*/ 147 w 14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">
                  <a:moveTo>
                    <a:pt x="147" y="0"/>
                  </a:moveTo>
                  <a:lnTo>
                    <a:pt x="2" y="0"/>
                  </a:lnTo>
                  <a:lnTo>
                    <a:pt x="0" y="8"/>
                  </a:lnTo>
                  <a:lnTo>
                    <a:pt x="142" y="8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şlïḑe">
              <a:extLst>
                <a:ext uri="{FF2B5EF4-FFF2-40B4-BE49-F238E27FC236}">
                  <a16:creationId xmlns:a16="http://schemas.microsoft.com/office/drawing/2014/main" id="{DB7A7B4D-E559-4F7A-A12B-89EABF6B687F}"/>
                </a:ext>
              </a:extLst>
            </p:cNvPr>
            <p:cNvSpPr/>
            <p:nvPr/>
          </p:nvSpPr>
          <p:spPr bwMode="auto">
            <a:xfrm>
              <a:off x="7302500" y="3232150"/>
              <a:ext cx="266700" cy="15875"/>
            </a:xfrm>
            <a:custGeom>
              <a:avLst/>
              <a:gdLst>
                <a:gd name="T0" fmla="*/ 168 w 168"/>
                <a:gd name="T1" fmla="*/ 0 h 10"/>
                <a:gd name="T2" fmla="*/ 1 w 168"/>
                <a:gd name="T3" fmla="*/ 0 h 10"/>
                <a:gd name="T4" fmla="*/ 0 w 168"/>
                <a:gd name="T5" fmla="*/ 10 h 10"/>
                <a:gd name="T6" fmla="*/ 162 w 168"/>
                <a:gd name="T7" fmla="*/ 10 h 10"/>
                <a:gd name="T8" fmla="*/ 168 w 16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0">
                  <a:moveTo>
                    <a:pt x="168" y="0"/>
                  </a:moveTo>
                  <a:lnTo>
                    <a:pt x="1" y="0"/>
                  </a:lnTo>
                  <a:lnTo>
                    <a:pt x="0" y="10"/>
                  </a:lnTo>
                  <a:lnTo>
                    <a:pt x="162" y="1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šļïde">
              <a:extLst>
                <a:ext uri="{FF2B5EF4-FFF2-40B4-BE49-F238E27FC236}">
                  <a16:creationId xmlns:a16="http://schemas.microsoft.com/office/drawing/2014/main" id="{8104BD26-2C96-4865-9FEC-368882E17C57}"/>
                </a:ext>
              </a:extLst>
            </p:cNvPr>
            <p:cNvSpPr/>
            <p:nvPr/>
          </p:nvSpPr>
          <p:spPr bwMode="auto">
            <a:xfrm>
              <a:off x="7302500" y="3232150"/>
              <a:ext cx="266700" cy="15875"/>
            </a:xfrm>
            <a:custGeom>
              <a:avLst/>
              <a:gdLst>
                <a:gd name="T0" fmla="*/ 168 w 168"/>
                <a:gd name="T1" fmla="*/ 0 h 10"/>
                <a:gd name="T2" fmla="*/ 1 w 168"/>
                <a:gd name="T3" fmla="*/ 0 h 10"/>
                <a:gd name="T4" fmla="*/ 0 w 168"/>
                <a:gd name="T5" fmla="*/ 10 h 10"/>
                <a:gd name="T6" fmla="*/ 162 w 168"/>
                <a:gd name="T7" fmla="*/ 10 h 10"/>
                <a:gd name="T8" fmla="*/ 168 w 16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0">
                  <a:moveTo>
                    <a:pt x="168" y="0"/>
                  </a:moveTo>
                  <a:lnTo>
                    <a:pt x="1" y="0"/>
                  </a:lnTo>
                  <a:lnTo>
                    <a:pt x="0" y="10"/>
                  </a:lnTo>
                  <a:lnTo>
                    <a:pt x="162" y="10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śľiḓé">
              <a:extLst>
                <a:ext uri="{FF2B5EF4-FFF2-40B4-BE49-F238E27FC236}">
                  <a16:creationId xmlns:a16="http://schemas.microsoft.com/office/drawing/2014/main" id="{422F49C3-CE7D-4533-A4E7-AA4A3F2BF48C}"/>
                </a:ext>
              </a:extLst>
            </p:cNvPr>
            <p:cNvSpPr/>
            <p:nvPr/>
          </p:nvSpPr>
          <p:spPr bwMode="auto">
            <a:xfrm>
              <a:off x="7573963" y="3232150"/>
              <a:ext cx="233363" cy="15875"/>
            </a:xfrm>
            <a:custGeom>
              <a:avLst/>
              <a:gdLst>
                <a:gd name="T0" fmla="*/ 147 w 147"/>
                <a:gd name="T1" fmla="*/ 0 h 10"/>
                <a:gd name="T2" fmla="*/ 8 w 147"/>
                <a:gd name="T3" fmla="*/ 0 h 10"/>
                <a:gd name="T4" fmla="*/ 0 w 147"/>
                <a:gd name="T5" fmla="*/ 10 h 10"/>
                <a:gd name="T6" fmla="*/ 137 w 147"/>
                <a:gd name="T7" fmla="*/ 10 h 10"/>
                <a:gd name="T8" fmla="*/ 147 w 14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0">
                  <a:moveTo>
                    <a:pt x="147" y="0"/>
                  </a:moveTo>
                  <a:lnTo>
                    <a:pt x="8" y="0"/>
                  </a:lnTo>
                  <a:lnTo>
                    <a:pt x="0" y="10"/>
                  </a:lnTo>
                  <a:lnTo>
                    <a:pt x="137" y="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ṡ1îdé">
              <a:extLst>
                <a:ext uri="{FF2B5EF4-FFF2-40B4-BE49-F238E27FC236}">
                  <a16:creationId xmlns:a16="http://schemas.microsoft.com/office/drawing/2014/main" id="{B8D6F1B0-C757-4226-8D01-B05F43790EB9}"/>
                </a:ext>
              </a:extLst>
            </p:cNvPr>
            <p:cNvSpPr/>
            <p:nvPr/>
          </p:nvSpPr>
          <p:spPr bwMode="auto">
            <a:xfrm>
              <a:off x="7573963" y="3232150"/>
              <a:ext cx="233363" cy="15875"/>
            </a:xfrm>
            <a:custGeom>
              <a:avLst/>
              <a:gdLst>
                <a:gd name="T0" fmla="*/ 147 w 147"/>
                <a:gd name="T1" fmla="*/ 0 h 10"/>
                <a:gd name="T2" fmla="*/ 8 w 147"/>
                <a:gd name="T3" fmla="*/ 0 h 10"/>
                <a:gd name="T4" fmla="*/ 0 w 147"/>
                <a:gd name="T5" fmla="*/ 10 h 10"/>
                <a:gd name="T6" fmla="*/ 137 w 147"/>
                <a:gd name="T7" fmla="*/ 10 h 10"/>
                <a:gd name="T8" fmla="*/ 147 w 14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0">
                  <a:moveTo>
                    <a:pt x="147" y="0"/>
                  </a:moveTo>
                  <a:lnTo>
                    <a:pt x="8" y="0"/>
                  </a:lnTo>
                  <a:lnTo>
                    <a:pt x="0" y="10"/>
                  </a:lnTo>
                  <a:lnTo>
                    <a:pt x="137" y="1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şlíḑê">
              <a:extLst>
                <a:ext uri="{FF2B5EF4-FFF2-40B4-BE49-F238E27FC236}">
                  <a16:creationId xmlns:a16="http://schemas.microsoft.com/office/drawing/2014/main" id="{0B436B9C-9A92-4E60-9F08-FDF807DC7DC7}"/>
                </a:ext>
              </a:extLst>
            </p:cNvPr>
            <p:cNvSpPr/>
            <p:nvPr/>
          </p:nvSpPr>
          <p:spPr bwMode="auto">
            <a:xfrm>
              <a:off x="7291388" y="3257550"/>
              <a:ext cx="201613" cy="12700"/>
            </a:xfrm>
            <a:custGeom>
              <a:avLst/>
              <a:gdLst>
                <a:gd name="T0" fmla="*/ 127 w 127"/>
                <a:gd name="T1" fmla="*/ 0 h 8"/>
                <a:gd name="T2" fmla="*/ 4 w 127"/>
                <a:gd name="T3" fmla="*/ 0 h 8"/>
                <a:gd name="T4" fmla="*/ 0 w 127"/>
                <a:gd name="T5" fmla="*/ 8 h 8"/>
                <a:gd name="T6" fmla="*/ 122 w 127"/>
                <a:gd name="T7" fmla="*/ 8 h 8"/>
                <a:gd name="T8" fmla="*/ 127 w 12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">
                  <a:moveTo>
                    <a:pt x="127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122" y="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ŝ1ïḍe">
              <a:extLst>
                <a:ext uri="{FF2B5EF4-FFF2-40B4-BE49-F238E27FC236}">
                  <a16:creationId xmlns:a16="http://schemas.microsoft.com/office/drawing/2014/main" id="{1AA2448E-4E54-46A0-ADEF-0DABA2A73B71}"/>
                </a:ext>
              </a:extLst>
            </p:cNvPr>
            <p:cNvSpPr/>
            <p:nvPr/>
          </p:nvSpPr>
          <p:spPr bwMode="auto">
            <a:xfrm>
              <a:off x="7291388" y="3257550"/>
              <a:ext cx="201613" cy="12700"/>
            </a:xfrm>
            <a:custGeom>
              <a:avLst/>
              <a:gdLst>
                <a:gd name="T0" fmla="*/ 127 w 127"/>
                <a:gd name="T1" fmla="*/ 0 h 8"/>
                <a:gd name="T2" fmla="*/ 4 w 127"/>
                <a:gd name="T3" fmla="*/ 0 h 8"/>
                <a:gd name="T4" fmla="*/ 0 w 127"/>
                <a:gd name="T5" fmla="*/ 8 h 8"/>
                <a:gd name="T6" fmla="*/ 122 w 127"/>
                <a:gd name="T7" fmla="*/ 8 h 8"/>
                <a:gd name="T8" fmla="*/ 127 w 12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">
                  <a:moveTo>
                    <a:pt x="127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122" y="8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ṩľïḍe">
              <a:extLst>
                <a:ext uri="{FF2B5EF4-FFF2-40B4-BE49-F238E27FC236}">
                  <a16:creationId xmlns:a16="http://schemas.microsoft.com/office/drawing/2014/main" id="{348CCA49-7DE2-4E81-AECE-BA1BE98814A4}"/>
                </a:ext>
              </a:extLst>
            </p:cNvPr>
            <p:cNvSpPr/>
            <p:nvPr/>
          </p:nvSpPr>
          <p:spPr bwMode="auto">
            <a:xfrm>
              <a:off x="7502525" y="3257550"/>
              <a:ext cx="412750" cy="12700"/>
            </a:xfrm>
            <a:custGeom>
              <a:avLst/>
              <a:gdLst>
                <a:gd name="T0" fmla="*/ 260 w 260"/>
                <a:gd name="T1" fmla="*/ 0 h 8"/>
                <a:gd name="T2" fmla="*/ 6 w 260"/>
                <a:gd name="T3" fmla="*/ 0 h 8"/>
                <a:gd name="T4" fmla="*/ 0 w 260"/>
                <a:gd name="T5" fmla="*/ 8 h 8"/>
                <a:gd name="T6" fmla="*/ 249 w 260"/>
                <a:gd name="T7" fmla="*/ 8 h 8"/>
                <a:gd name="T8" fmla="*/ 260 w 26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8">
                  <a:moveTo>
                    <a:pt x="260" y="0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249" y="8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sļidè">
              <a:extLst>
                <a:ext uri="{FF2B5EF4-FFF2-40B4-BE49-F238E27FC236}">
                  <a16:creationId xmlns:a16="http://schemas.microsoft.com/office/drawing/2014/main" id="{6D1822E0-F3B2-4549-9266-BA71EE08815B}"/>
                </a:ext>
              </a:extLst>
            </p:cNvPr>
            <p:cNvSpPr/>
            <p:nvPr/>
          </p:nvSpPr>
          <p:spPr bwMode="auto">
            <a:xfrm>
              <a:off x="7502525" y="3257550"/>
              <a:ext cx="412750" cy="12700"/>
            </a:xfrm>
            <a:custGeom>
              <a:avLst/>
              <a:gdLst>
                <a:gd name="T0" fmla="*/ 260 w 260"/>
                <a:gd name="T1" fmla="*/ 0 h 8"/>
                <a:gd name="T2" fmla="*/ 6 w 260"/>
                <a:gd name="T3" fmla="*/ 0 h 8"/>
                <a:gd name="T4" fmla="*/ 0 w 260"/>
                <a:gd name="T5" fmla="*/ 8 h 8"/>
                <a:gd name="T6" fmla="*/ 249 w 260"/>
                <a:gd name="T7" fmla="*/ 8 h 8"/>
                <a:gd name="T8" fmla="*/ 260 w 26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8">
                  <a:moveTo>
                    <a:pt x="260" y="0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249" y="8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şļíḋè">
              <a:extLst>
                <a:ext uri="{FF2B5EF4-FFF2-40B4-BE49-F238E27FC236}">
                  <a16:creationId xmlns:a16="http://schemas.microsoft.com/office/drawing/2014/main" id="{A31676FC-D4D7-4272-A8BA-069BAEAB83E5}"/>
                </a:ext>
              </a:extLst>
            </p:cNvPr>
            <p:cNvSpPr/>
            <p:nvPr/>
          </p:nvSpPr>
          <p:spPr bwMode="auto">
            <a:xfrm>
              <a:off x="7143750" y="3289300"/>
              <a:ext cx="242888" cy="9525"/>
            </a:xfrm>
            <a:custGeom>
              <a:avLst/>
              <a:gdLst>
                <a:gd name="T0" fmla="*/ 153 w 153"/>
                <a:gd name="T1" fmla="*/ 0 h 6"/>
                <a:gd name="T2" fmla="*/ 1 w 153"/>
                <a:gd name="T3" fmla="*/ 0 h 6"/>
                <a:gd name="T4" fmla="*/ 0 w 153"/>
                <a:gd name="T5" fmla="*/ 6 h 6"/>
                <a:gd name="T6" fmla="*/ 150 w 153"/>
                <a:gd name="T7" fmla="*/ 6 h 6"/>
                <a:gd name="T8" fmla="*/ 153 w 15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6">
                  <a:moveTo>
                    <a:pt x="153" y="0"/>
                  </a:moveTo>
                  <a:lnTo>
                    <a:pt x="1" y="0"/>
                  </a:lnTo>
                  <a:lnTo>
                    <a:pt x="0" y="6"/>
                  </a:lnTo>
                  <a:lnTo>
                    <a:pt x="150" y="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ṥḻîdé">
              <a:extLst>
                <a:ext uri="{FF2B5EF4-FFF2-40B4-BE49-F238E27FC236}">
                  <a16:creationId xmlns:a16="http://schemas.microsoft.com/office/drawing/2014/main" id="{665ED3A2-38A2-4A20-B67E-84D1A57BA55B}"/>
                </a:ext>
              </a:extLst>
            </p:cNvPr>
            <p:cNvSpPr/>
            <p:nvPr/>
          </p:nvSpPr>
          <p:spPr bwMode="auto">
            <a:xfrm>
              <a:off x="7143750" y="3289300"/>
              <a:ext cx="242888" cy="9525"/>
            </a:xfrm>
            <a:custGeom>
              <a:avLst/>
              <a:gdLst>
                <a:gd name="T0" fmla="*/ 153 w 153"/>
                <a:gd name="T1" fmla="*/ 0 h 6"/>
                <a:gd name="T2" fmla="*/ 1 w 153"/>
                <a:gd name="T3" fmla="*/ 0 h 6"/>
                <a:gd name="T4" fmla="*/ 0 w 153"/>
                <a:gd name="T5" fmla="*/ 6 h 6"/>
                <a:gd name="T6" fmla="*/ 150 w 153"/>
                <a:gd name="T7" fmla="*/ 6 h 6"/>
                <a:gd name="T8" fmla="*/ 153 w 15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6">
                  <a:moveTo>
                    <a:pt x="153" y="0"/>
                  </a:moveTo>
                  <a:lnTo>
                    <a:pt x="1" y="0"/>
                  </a:lnTo>
                  <a:lnTo>
                    <a:pt x="0" y="6"/>
                  </a:lnTo>
                  <a:lnTo>
                    <a:pt x="150" y="6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$ľîdè">
              <a:extLst>
                <a:ext uri="{FF2B5EF4-FFF2-40B4-BE49-F238E27FC236}">
                  <a16:creationId xmlns:a16="http://schemas.microsoft.com/office/drawing/2014/main" id="{33C48C98-24CB-47B0-BC29-9041951F0A7F}"/>
                </a:ext>
              </a:extLst>
            </p:cNvPr>
            <p:cNvSpPr/>
            <p:nvPr/>
          </p:nvSpPr>
          <p:spPr bwMode="auto">
            <a:xfrm>
              <a:off x="7140575" y="3309938"/>
              <a:ext cx="144463" cy="9525"/>
            </a:xfrm>
            <a:custGeom>
              <a:avLst/>
              <a:gdLst>
                <a:gd name="T0" fmla="*/ 91 w 91"/>
                <a:gd name="T1" fmla="*/ 0 h 6"/>
                <a:gd name="T2" fmla="*/ 2 w 91"/>
                <a:gd name="T3" fmla="*/ 0 h 6"/>
                <a:gd name="T4" fmla="*/ 0 w 91"/>
                <a:gd name="T5" fmla="*/ 6 h 6"/>
                <a:gd name="T6" fmla="*/ 89 w 91"/>
                <a:gd name="T7" fmla="*/ 6 h 6"/>
                <a:gd name="T8" fmla="*/ 91 w 9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">
                  <a:moveTo>
                    <a:pt x="91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89" y="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ṣḻiḓè">
              <a:extLst>
                <a:ext uri="{FF2B5EF4-FFF2-40B4-BE49-F238E27FC236}">
                  <a16:creationId xmlns:a16="http://schemas.microsoft.com/office/drawing/2014/main" id="{BB74C36C-D4F6-48D9-B5BE-9ECF0B320870}"/>
                </a:ext>
              </a:extLst>
            </p:cNvPr>
            <p:cNvSpPr/>
            <p:nvPr/>
          </p:nvSpPr>
          <p:spPr bwMode="auto">
            <a:xfrm>
              <a:off x="7140575" y="3309938"/>
              <a:ext cx="144463" cy="9525"/>
            </a:xfrm>
            <a:custGeom>
              <a:avLst/>
              <a:gdLst>
                <a:gd name="T0" fmla="*/ 91 w 91"/>
                <a:gd name="T1" fmla="*/ 0 h 6"/>
                <a:gd name="T2" fmla="*/ 2 w 91"/>
                <a:gd name="T3" fmla="*/ 0 h 6"/>
                <a:gd name="T4" fmla="*/ 0 w 91"/>
                <a:gd name="T5" fmla="*/ 6 h 6"/>
                <a:gd name="T6" fmla="*/ 89 w 91"/>
                <a:gd name="T7" fmla="*/ 6 h 6"/>
                <a:gd name="T8" fmla="*/ 91 w 9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">
                  <a:moveTo>
                    <a:pt x="91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89" y="6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śḻïdê">
              <a:extLst>
                <a:ext uri="{FF2B5EF4-FFF2-40B4-BE49-F238E27FC236}">
                  <a16:creationId xmlns:a16="http://schemas.microsoft.com/office/drawing/2014/main" id="{5A8BD0D0-E70D-41A4-AF30-1471B14F6B81}"/>
                </a:ext>
              </a:extLst>
            </p:cNvPr>
            <p:cNvSpPr/>
            <p:nvPr/>
          </p:nvSpPr>
          <p:spPr bwMode="auto">
            <a:xfrm>
              <a:off x="7339013" y="3309938"/>
              <a:ext cx="452438" cy="9525"/>
            </a:xfrm>
            <a:custGeom>
              <a:avLst/>
              <a:gdLst>
                <a:gd name="T0" fmla="*/ 285 w 285"/>
                <a:gd name="T1" fmla="*/ 0 h 6"/>
                <a:gd name="T2" fmla="*/ 3 w 285"/>
                <a:gd name="T3" fmla="*/ 0 h 6"/>
                <a:gd name="T4" fmla="*/ 0 w 285"/>
                <a:gd name="T5" fmla="*/ 6 h 6"/>
                <a:gd name="T6" fmla="*/ 277 w 285"/>
                <a:gd name="T7" fmla="*/ 6 h 6"/>
                <a:gd name="T8" fmla="*/ 285 w 28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6">
                  <a:moveTo>
                    <a:pt x="285" y="0"/>
                  </a:moveTo>
                  <a:lnTo>
                    <a:pt x="3" y="0"/>
                  </a:lnTo>
                  <a:lnTo>
                    <a:pt x="0" y="6"/>
                  </a:lnTo>
                  <a:lnTo>
                    <a:pt x="277" y="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ṩḻiḓé">
              <a:extLst>
                <a:ext uri="{FF2B5EF4-FFF2-40B4-BE49-F238E27FC236}">
                  <a16:creationId xmlns:a16="http://schemas.microsoft.com/office/drawing/2014/main" id="{D16A8637-588A-4556-BA9F-7B9F8A8F672F}"/>
                </a:ext>
              </a:extLst>
            </p:cNvPr>
            <p:cNvSpPr/>
            <p:nvPr/>
          </p:nvSpPr>
          <p:spPr bwMode="auto">
            <a:xfrm>
              <a:off x="7339013" y="3309938"/>
              <a:ext cx="452438" cy="9525"/>
            </a:xfrm>
            <a:custGeom>
              <a:avLst/>
              <a:gdLst>
                <a:gd name="T0" fmla="*/ 285 w 285"/>
                <a:gd name="T1" fmla="*/ 0 h 6"/>
                <a:gd name="T2" fmla="*/ 3 w 285"/>
                <a:gd name="T3" fmla="*/ 0 h 6"/>
                <a:gd name="T4" fmla="*/ 0 w 285"/>
                <a:gd name="T5" fmla="*/ 6 h 6"/>
                <a:gd name="T6" fmla="*/ 277 w 285"/>
                <a:gd name="T7" fmla="*/ 6 h 6"/>
                <a:gd name="T8" fmla="*/ 285 w 28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6">
                  <a:moveTo>
                    <a:pt x="285" y="0"/>
                  </a:moveTo>
                  <a:lnTo>
                    <a:pt x="3" y="0"/>
                  </a:lnTo>
                  <a:lnTo>
                    <a:pt x="0" y="6"/>
                  </a:lnTo>
                  <a:lnTo>
                    <a:pt x="277" y="6"/>
                  </a:lnTo>
                  <a:lnTo>
                    <a:pt x="2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ṥľîḑê">
              <a:extLst>
                <a:ext uri="{FF2B5EF4-FFF2-40B4-BE49-F238E27FC236}">
                  <a16:creationId xmlns:a16="http://schemas.microsoft.com/office/drawing/2014/main" id="{5808EAE7-7602-4017-A411-88B2DC67F550}"/>
                </a:ext>
              </a:extLst>
            </p:cNvPr>
            <p:cNvSpPr/>
            <p:nvPr/>
          </p:nvSpPr>
          <p:spPr bwMode="auto">
            <a:xfrm>
              <a:off x="7210425" y="3328988"/>
              <a:ext cx="190500" cy="9525"/>
            </a:xfrm>
            <a:custGeom>
              <a:avLst/>
              <a:gdLst>
                <a:gd name="T0" fmla="*/ 120 w 120"/>
                <a:gd name="T1" fmla="*/ 0 h 6"/>
                <a:gd name="T2" fmla="*/ 2 w 120"/>
                <a:gd name="T3" fmla="*/ 0 h 6"/>
                <a:gd name="T4" fmla="*/ 0 w 120"/>
                <a:gd name="T5" fmla="*/ 6 h 6"/>
                <a:gd name="T6" fmla="*/ 117 w 120"/>
                <a:gd name="T7" fmla="*/ 6 h 6"/>
                <a:gd name="T8" fmla="*/ 120 w 1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">
                  <a:moveTo>
                    <a:pt x="120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17" y="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ṧlïdè">
              <a:extLst>
                <a:ext uri="{FF2B5EF4-FFF2-40B4-BE49-F238E27FC236}">
                  <a16:creationId xmlns:a16="http://schemas.microsoft.com/office/drawing/2014/main" id="{F887144D-CE5F-4E41-841F-08B004DB6879}"/>
                </a:ext>
              </a:extLst>
            </p:cNvPr>
            <p:cNvSpPr/>
            <p:nvPr/>
          </p:nvSpPr>
          <p:spPr bwMode="auto">
            <a:xfrm>
              <a:off x="7210425" y="3328988"/>
              <a:ext cx="190500" cy="9525"/>
            </a:xfrm>
            <a:custGeom>
              <a:avLst/>
              <a:gdLst>
                <a:gd name="T0" fmla="*/ 120 w 120"/>
                <a:gd name="T1" fmla="*/ 0 h 6"/>
                <a:gd name="T2" fmla="*/ 2 w 120"/>
                <a:gd name="T3" fmla="*/ 0 h 6"/>
                <a:gd name="T4" fmla="*/ 0 w 120"/>
                <a:gd name="T5" fmla="*/ 6 h 6"/>
                <a:gd name="T6" fmla="*/ 117 w 120"/>
                <a:gd name="T7" fmla="*/ 6 h 6"/>
                <a:gd name="T8" fmla="*/ 120 w 1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">
                  <a:moveTo>
                    <a:pt x="120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17" y="6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ş1ídè">
              <a:extLst>
                <a:ext uri="{FF2B5EF4-FFF2-40B4-BE49-F238E27FC236}">
                  <a16:creationId xmlns:a16="http://schemas.microsoft.com/office/drawing/2014/main" id="{BFDDE05D-41FF-4B5E-9D1E-AF4D4BA93861}"/>
                </a:ext>
              </a:extLst>
            </p:cNvPr>
            <p:cNvSpPr/>
            <p:nvPr/>
          </p:nvSpPr>
          <p:spPr bwMode="auto">
            <a:xfrm>
              <a:off x="7264400" y="3346450"/>
              <a:ext cx="220663" cy="9525"/>
            </a:xfrm>
            <a:custGeom>
              <a:avLst/>
              <a:gdLst>
                <a:gd name="T0" fmla="*/ 139 w 139"/>
                <a:gd name="T1" fmla="*/ 0 h 6"/>
                <a:gd name="T2" fmla="*/ 2 w 139"/>
                <a:gd name="T3" fmla="*/ 0 h 6"/>
                <a:gd name="T4" fmla="*/ 0 w 139"/>
                <a:gd name="T5" fmla="*/ 6 h 6"/>
                <a:gd name="T6" fmla="*/ 136 w 139"/>
                <a:gd name="T7" fmla="*/ 6 h 6"/>
                <a:gd name="T8" fmla="*/ 139 w 13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6">
                  <a:moveTo>
                    <a:pt x="139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36" y="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ṩlídê">
              <a:extLst>
                <a:ext uri="{FF2B5EF4-FFF2-40B4-BE49-F238E27FC236}">
                  <a16:creationId xmlns:a16="http://schemas.microsoft.com/office/drawing/2014/main" id="{9B034919-9C68-4CDC-81C5-1E1D5A24D6F1}"/>
                </a:ext>
              </a:extLst>
            </p:cNvPr>
            <p:cNvSpPr/>
            <p:nvPr/>
          </p:nvSpPr>
          <p:spPr bwMode="auto">
            <a:xfrm>
              <a:off x="7264400" y="3346450"/>
              <a:ext cx="220663" cy="9525"/>
            </a:xfrm>
            <a:custGeom>
              <a:avLst/>
              <a:gdLst>
                <a:gd name="T0" fmla="*/ 139 w 139"/>
                <a:gd name="T1" fmla="*/ 0 h 6"/>
                <a:gd name="T2" fmla="*/ 2 w 139"/>
                <a:gd name="T3" fmla="*/ 0 h 6"/>
                <a:gd name="T4" fmla="*/ 0 w 139"/>
                <a:gd name="T5" fmla="*/ 6 h 6"/>
                <a:gd name="T6" fmla="*/ 136 w 139"/>
                <a:gd name="T7" fmla="*/ 6 h 6"/>
                <a:gd name="T8" fmla="*/ 139 w 13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6">
                  <a:moveTo>
                    <a:pt x="139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36" y="6"/>
                  </a:lnTo>
                  <a:lnTo>
                    <a:pt x="1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ṥľiďé">
              <a:extLst>
                <a:ext uri="{FF2B5EF4-FFF2-40B4-BE49-F238E27FC236}">
                  <a16:creationId xmlns:a16="http://schemas.microsoft.com/office/drawing/2014/main" id="{4024B007-CC3B-45D8-8C59-21A9D4336BC3}"/>
                </a:ext>
              </a:extLst>
            </p:cNvPr>
            <p:cNvSpPr/>
            <p:nvPr/>
          </p:nvSpPr>
          <p:spPr bwMode="auto">
            <a:xfrm>
              <a:off x="7493000" y="3346450"/>
              <a:ext cx="190500" cy="9525"/>
            </a:xfrm>
            <a:custGeom>
              <a:avLst/>
              <a:gdLst>
                <a:gd name="T0" fmla="*/ 120 w 120"/>
                <a:gd name="T1" fmla="*/ 0 h 6"/>
                <a:gd name="T2" fmla="*/ 4 w 120"/>
                <a:gd name="T3" fmla="*/ 0 h 6"/>
                <a:gd name="T4" fmla="*/ 0 w 120"/>
                <a:gd name="T5" fmla="*/ 6 h 6"/>
                <a:gd name="T6" fmla="*/ 113 w 120"/>
                <a:gd name="T7" fmla="*/ 6 h 6"/>
                <a:gd name="T8" fmla="*/ 120 w 1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">
                  <a:moveTo>
                    <a:pt x="12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šļïḋé">
              <a:extLst>
                <a:ext uri="{FF2B5EF4-FFF2-40B4-BE49-F238E27FC236}">
                  <a16:creationId xmlns:a16="http://schemas.microsoft.com/office/drawing/2014/main" id="{EF80CD52-AA9C-4E65-8741-5026D4E144DD}"/>
                </a:ext>
              </a:extLst>
            </p:cNvPr>
            <p:cNvSpPr/>
            <p:nvPr/>
          </p:nvSpPr>
          <p:spPr bwMode="auto">
            <a:xfrm>
              <a:off x="7493000" y="3346450"/>
              <a:ext cx="190500" cy="9525"/>
            </a:xfrm>
            <a:custGeom>
              <a:avLst/>
              <a:gdLst>
                <a:gd name="T0" fmla="*/ 120 w 120"/>
                <a:gd name="T1" fmla="*/ 0 h 6"/>
                <a:gd name="T2" fmla="*/ 4 w 120"/>
                <a:gd name="T3" fmla="*/ 0 h 6"/>
                <a:gd name="T4" fmla="*/ 0 w 120"/>
                <a:gd name="T5" fmla="*/ 6 h 6"/>
                <a:gd name="T6" fmla="*/ 113 w 120"/>
                <a:gd name="T7" fmla="*/ 6 h 6"/>
                <a:gd name="T8" fmla="*/ 120 w 12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">
                  <a:moveTo>
                    <a:pt x="12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113" y="6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ṡ1iďê">
              <a:extLst>
                <a:ext uri="{FF2B5EF4-FFF2-40B4-BE49-F238E27FC236}">
                  <a16:creationId xmlns:a16="http://schemas.microsoft.com/office/drawing/2014/main" id="{6BC36461-C465-45CA-943A-F18017115D9B}"/>
                </a:ext>
              </a:extLst>
            </p:cNvPr>
            <p:cNvSpPr/>
            <p:nvPr/>
          </p:nvSpPr>
          <p:spPr bwMode="auto">
            <a:xfrm>
              <a:off x="7258050" y="3363913"/>
              <a:ext cx="168275" cy="6350"/>
            </a:xfrm>
            <a:custGeom>
              <a:avLst/>
              <a:gdLst>
                <a:gd name="T0" fmla="*/ 106 w 106"/>
                <a:gd name="T1" fmla="*/ 0 h 4"/>
                <a:gd name="T2" fmla="*/ 1 w 106"/>
                <a:gd name="T3" fmla="*/ 0 h 4"/>
                <a:gd name="T4" fmla="*/ 0 w 106"/>
                <a:gd name="T5" fmla="*/ 4 h 4"/>
                <a:gd name="T6" fmla="*/ 102 w 106"/>
                <a:gd name="T7" fmla="*/ 4 h 4"/>
                <a:gd name="T8" fmla="*/ 106 w 10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">
                  <a:moveTo>
                    <a:pt x="106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02" y="4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$lîďe">
              <a:extLst>
                <a:ext uri="{FF2B5EF4-FFF2-40B4-BE49-F238E27FC236}">
                  <a16:creationId xmlns:a16="http://schemas.microsoft.com/office/drawing/2014/main" id="{414557C5-224D-45AD-BEB4-1E40CCFCCADA}"/>
                </a:ext>
              </a:extLst>
            </p:cNvPr>
            <p:cNvSpPr/>
            <p:nvPr/>
          </p:nvSpPr>
          <p:spPr bwMode="auto">
            <a:xfrm>
              <a:off x="7258050" y="3363913"/>
              <a:ext cx="168275" cy="6350"/>
            </a:xfrm>
            <a:custGeom>
              <a:avLst/>
              <a:gdLst>
                <a:gd name="T0" fmla="*/ 106 w 106"/>
                <a:gd name="T1" fmla="*/ 0 h 4"/>
                <a:gd name="T2" fmla="*/ 1 w 106"/>
                <a:gd name="T3" fmla="*/ 0 h 4"/>
                <a:gd name="T4" fmla="*/ 0 w 106"/>
                <a:gd name="T5" fmla="*/ 4 h 4"/>
                <a:gd name="T6" fmla="*/ 102 w 106"/>
                <a:gd name="T7" fmla="*/ 4 h 4"/>
                <a:gd name="T8" fmla="*/ 106 w 10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">
                  <a:moveTo>
                    <a:pt x="106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02" y="4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ṥľîḑe">
              <a:extLst>
                <a:ext uri="{FF2B5EF4-FFF2-40B4-BE49-F238E27FC236}">
                  <a16:creationId xmlns:a16="http://schemas.microsoft.com/office/drawing/2014/main" id="{E6E0D7E6-71D2-48C0-9E47-70E33DB1021C}"/>
                </a:ext>
              </a:extLst>
            </p:cNvPr>
            <p:cNvSpPr/>
            <p:nvPr/>
          </p:nvSpPr>
          <p:spPr bwMode="auto">
            <a:xfrm>
              <a:off x="7435850" y="3363913"/>
              <a:ext cx="341313" cy="9525"/>
            </a:xfrm>
            <a:custGeom>
              <a:avLst/>
              <a:gdLst>
                <a:gd name="T0" fmla="*/ 215 w 215"/>
                <a:gd name="T1" fmla="*/ 0 h 6"/>
                <a:gd name="T2" fmla="*/ 3 w 215"/>
                <a:gd name="T3" fmla="*/ 0 h 6"/>
                <a:gd name="T4" fmla="*/ 0 w 215"/>
                <a:gd name="T5" fmla="*/ 6 h 6"/>
                <a:gd name="T6" fmla="*/ 209 w 215"/>
                <a:gd name="T7" fmla="*/ 6 h 6"/>
                <a:gd name="T8" fmla="*/ 215 w 21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6">
                  <a:moveTo>
                    <a:pt x="215" y="0"/>
                  </a:moveTo>
                  <a:lnTo>
                    <a:pt x="3" y="0"/>
                  </a:lnTo>
                  <a:lnTo>
                    <a:pt x="0" y="6"/>
                  </a:lnTo>
                  <a:lnTo>
                    <a:pt x="209" y="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Sľíḋê">
              <a:extLst>
                <a:ext uri="{FF2B5EF4-FFF2-40B4-BE49-F238E27FC236}">
                  <a16:creationId xmlns:a16="http://schemas.microsoft.com/office/drawing/2014/main" id="{50FF0BE8-A8B7-4A29-B939-C8F9080AD370}"/>
                </a:ext>
              </a:extLst>
            </p:cNvPr>
            <p:cNvSpPr/>
            <p:nvPr/>
          </p:nvSpPr>
          <p:spPr bwMode="auto">
            <a:xfrm>
              <a:off x="7435850" y="3363913"/>
              <a:ext cx="341313" cy="9525"/>
            </a:xfrm>
            <a:custGeom>
              <a:avLst/>
              <a:gdLst>
                <a:gd name="T0" fmla="*/ 215 w 215"/>
                <a:gd name="T1" fmla="*/ 0 h 6"/>
                <a:gd name="T2" fmla="*/ 3 w 215"/>
                <a:gd name="T3" fmla="*/ 0 h 6"/>
                <a:gd name="T4" fmla="*/ 0 w 215"/>
                <a:gd name="T5" fmla="*/ 6 h 6"/>
                <a:gd name="T6" fmla="*/ 209 w 215"/>
                <a:gd name="T7" fmla="*/ 6 h 6"/>
                <a:gd name="T8" fmla="*/ 215 w 21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6">
                  <a:moveTo>
                    <a:pt x="215" y="0"/>
                  </a:moveTo>
                  <a:lnTo>
                    <a:pt x="3" y="0"/>
                  </a:lnTo>
                  <a:lnTo>
                    <a:pt x="0" y="6"/>
                  </a:lnTo>
                  <a:lnTo>
                    <a:pt x="209" y="6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$ḻîḋe">
              <a:extLst>
                <a:ext uri="{FF2B5EF4-FFF2-40B4-BE49-F238E27FC236}">
                  <a16:creationId xmlns:a16="http://schemas.microsoft.com/office/drawing/2014/main" id="{A4B2B1CA-3456-46C1-A0DB-F5EFA6B5B322}"/>
                </a:ext>
              </a:extLst>
            </p:cNvPr>
            <p:cNvSpPr/>
            <p:nvPr/>
          </p:nvSpPr>
          <p:spPr bwMode="auto">
            <a:xfrm>
              <a:off x="7134225" y="3386138"/>
              <a:ext cx="204788" cy="7938"/>
            </a:xfrm>
            <a:custGeom>
              <a:avLst/>
              <a:gdLst>
                <a:gd name="T0" fmla="*/ 129 w 129"/>
                <a:gd name="T1" fmla="*/ 0 h 5"/>
                <a:gd name="T2" fmla="*/ 0 w 129"/>
                <a:gd name="T3" fmla="*/ 0 h 5"/>
                <a:gd name="T4" fmla="*/ 0 w 129"/>
                <a:gd name="T5" fmla="*/ 5 h 5"/>
                <a:gd name="T6" fmla="*/ 126 w 129"/>
                <a:gd name="T7" fmla="*/ 5 h 5"/>
                <a:gd name="T8" fmla="*/ 129 w 12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5">
                  <a:moveTo>
                    <a:pt x="129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26" y="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Sļíḍê">
              <a:extLst>
                <a:ext uri="{FF2B5EF4-FFF2-40B4-BE49-F238E27FC236}">
                  <a16:creationId xmlns:a16="http://schemas.microsoft.com/office/drawing/2014/main" id="{1D19947F-1FEB-43AE-BEC8-E9A24F69FB7C}"/>
                </a:ext>
              </a:extLst>
            </p:cNvPr>
            <p:cNvSpPr/>
            <p:nvPr/>
          </p:nvSpPr>
          <p:spPr bwMode="auto">
            <a:xfrm>
              <a:off x="7134225" y="3386138"/>
              <a:ext cx="204788" cy="7938"/>
            </a:xfrm>
            <a:custGeom>
              <a:avLst/>
              <a:gdLst>
                <a:gd name="T0" fmla="*/ 129 w 129"/>
                <a:gd name="T1" fmla="*/ 0 h 5"/>
                <a:gd name="T2" fmla="*/ 0 w 129"/>
                <a:gd name="T3" fmla="*/ 0 h 5"/>
                <a:gd name="T4" fmla="*/ 0 w 129"/>
                <a:gd name="T5" fmla="*/ 5 h 5"/>
                <a:gd name="T6" fmla="*/ 126 w 129"/>
                <a:gd name="T7" fmla="*/ 5 h 5"/>
                <a:gd name="T8" fmla="*/ 129 w 12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5">
                  <a:moveTo>
                    <a:pt x="129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26" y="5"/>
                  </a:lnTo>
                  <a:lnTo>
                    <a:pt x="1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ṡļíḋê">
              <a:extLst>
                <a:ext uri="{FF2B5EF4-FFF2-40B4-BE49-F238E27FC236}">
                  <a16:creationId xmlns:a16="http://schemas.microsoft.com/office/drawing/2014/main" id="{195B2F19-CC69-464A-A18A-D78A8AFE0FAE}"/>
                </a:ext>
              </a:extLst>
            </p:cNvPr>
            <p:cNvSpPr/>
            <p:nvPr/>
          </p:nvSpPr>
          <p:spPr bwMode="auto">
            <a:xfrm>
              <a:off x="7134225" y="3400425"/>
              <a:ext cx="120650" cy="4763"/>
            </a:xfrm>
            <a:custGeom>
              <a:avLst/>
              <a:gdLst>
                <a:gd name="T0" fmla="*/ 76 w 76"/>
                <a:gd name="T1" fmla="*/ 0 h 3"/>
                <a:gd name="T2" fmla="*/ 0 w 76"/>
                <a:gd name="T3" fmla="*/ 0 h 3"/>
                <a:gd name="T4" fmla="*/ 0 w 76"/>
                <a:gd name="T5" fmla="*/ 3 h 3"/>
                <a:gd name="T6" fmla="*/ 74 w 76"/>
                <a:gd name="T7" fmla="*/ 3 h 3"/>
                <a:gd name="T8" fmla="*/ 76 w 7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3">
                  <a:moveTo>
                    <a:pt x="76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4" y="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şļidè">
              <a:extLst>
                <a:ext uri="{FF2B5EF4-FFF2-40B4-BE49-F238E27FC236}">
                  <a16:creationId xmlns:a16="http://schemas.microsoft.com/office/drawing/2014/main" id="{721F960B-527A-4884-95D3-935188C30184}"/>
                </a:ext>
              </a:extLst>
            </p:cNvPr>
            <p:cNvSpPr/>
            <p:nvPr/>
          </p:nvSpPr>
          <p:spPr bwMode="auto">
            <a:xfrm>
              <a:off x="7134225" y="3400425"/>
              <a:ext cx="120650" cy="4763"/>
            </a:xfrm>
            <a:custGeom>
              <a:avLst/>
              <a:gdLst>
                <a:gd name="T0" fmla="*/ 76 w 76"/>
                <a:gd name="T1" fmla="*/ 0 h 3"/>
                <a:gd name="T2" fmla="*/ 0 w 76"/>
                <a:gd name="T3" fmla="*/ 0 h 3"/>
                <a:gd name="T4" fmla="*/ 0 w 76"/>
                <a:gd name="T5" fmla="*/ 3 h 3"/>
                <a:gd name="T6" fmla="*/ 74 w 76"/>
                <a:gd name="T7" fmla="*/ 3 h 3"/>
                <a:gd name="T8" fmla="*/ 76 w 7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3">
                  <a:moveTo>
                    <a:pt x="76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4" y="3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slíḑe">
              <a:extLst>
                <a:ext uri="{FF2B5EF4-FFF2-40B4-BE49-F238E27FC236}">
                  <a16:creationId xmlns:a16="http://schemas.microsoft.com/office/drawing/2014/main" id="{C0FE5744-711D-4A69-BD63-D286103C7E85}"/>
                </a:ext>
              </a:extLst>
            </p:cNvPr>
            <p:cNvSpPr/>
            <p:nvPr/>
          </p:nvSpPr>
          <p:spPr bwMode="auto">
            <a:xfrm>
              <a:off x="7299325" y="3400425"/>
              <a:ext cx="384175" cy="7938"/>
            </a:xfrm>
            <a:custGeom>
              <a:avLst/>
              <a:gdLst>
                <a:gd name="T0" fmla="*/ 242 w 242"/>
                <a:gd name="T1" fmla="*/ 0 h 5"/>
                <a:gd name="T2" fmla="*/ 2 w 242"/>
                <a:gd name="T3" fmla="*/ 0 h 5"/>
                <a:gd name="T4" fmla="*/ 0 w 242"/>
                <a:gd name="T5" fmla="*/ 5 h 5"/>
                <a:gd name="T6" fmla="*/ 235 w 242"/>
                <a:gd name="T7" fmla="*/ 5 h 5"/>
                <a:gd name="T8" fmla="*/ 242 w 24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5">
                  <a:moveTo>
                    <a:pt x="24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235" y="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ṩliḑé">
              <a:extLst>
                <a:ext uri="{FF2B5EF4-FFF2-40B4-BE49-F238E27FC236}">
                  <a16:creationId xmlns:a16="http://schemas.microsoft.com/office/drawing/2014/main" id="{98C5F77C-6113-4C43-ADAE-26E890529010}"/>
                </a:ext>
              </a:extLst>
            </p:cNvPr>
            <p:cNvSpPr/>
            <p:nvPr/>
          </p:nvSpPr>
          <p:spPr bwMode="auto">
            <a:xfrm>
              <a:off x="7299325" y="3400425"/>
              <a:ext cx="384175" cy="7938"/>
            </a:xfrm>
            <a:custGeom>
              <a:avLst/>
              <a:gdLst>
                <a:gd name="T0" fmla="*/ 242 w 242"/>
                <a:gd name="T1" fmla="*/ 0 h 5"/>
                <a:gd name="T2" fmla="*/ 2 w 242"/>
                <a:gd name="T3" fmla="*/ 0 h 5"/>
                <a:gd name="T4" fmla="*/ 0 w 242"/>
                <a:gd name="T5" fmla="*/ 5 h 5"/>
                <a:gd name="T6" fmla="*/ 235 w 242"/>
                <a:gd name="T7" fmla="*/ 5 h 5"/>
                <a:gd name="T8" fmla="*/ 242 w 24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5">
                  <a:moveTo>
                    <a:pt x="24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235" y="5"/>
                  </a:lnTo>
                  <a:lnTo>
                    <a:pt x="2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ś1iďê">
              <a:extLst>
                <a:ext uri="{FF2B5EF4-FFF2-40B4-BE49-F238E27FC236}">
                  <a16:creationId xmlns:a16="http://schemas.microsoft.com/office/drawing/2014/main" id="{F94B93AD-2C78-4852-90C9-4123287B0AC4}"/>
                </a:ext>
              </a:extLst>
            </p:cNvPr>
            <p:cNvSpPr/>
            <p:nvPr/>
          </p:nvSpPr>
          <p:spPr bwMode="auto">
            <a:xfrm>
              <a:off x="7191375" y="3413125"/>
              <a:ext cx="161925" cy="7938"/>
            </a:xfrm>
            <a:custGeom>
              <a:avLst/>
              <a:gdLst>
                <a:gd name="T0" fmla="*/ 102 w 102"/>
                <a:gd name="T1" fmla="*/ 0 h 5"/>
                <a:gd name="T2" fmla="*/ 1 w 102"/>
                <a:gd name="T3" fmla="*/ 0 h 5"/>
                <a:gd name="T4" fmla="*/ 0 w 102"/>
                <a:gd name="T5" fmla="*/ 5 h 5"/>
                <a:gd name="T6" fmla="*/ 99 w 102"/>
                <a:gd name="T7" fmla="*/ 5 h 5"/>
                <a:gd name="T8" fmla="*/ 102 w 10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5">
                  <a:moveTo>
                    <a:pt x="102" y="0"/>
                  </a:moveTo>
                  <a:lnTo>
                    <a:pt x="1" y="0"/>
                  </a:lnTo>
                  <a:lnTo>
                    <a:pt x="0" y="5"/>
                  </a:lnTo>
                  <a:lnTo>
                    <a:pt x="99" y="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ṩlîḍe">
              <a:extLst>
                <a:ext uri="{FF2B5EF4-FFF2-40B4-BE49-F238E27FC236}">
                  <a16:creationId xmlns:a16="http://schemas.microsoft.com/office/drawing/2014/main" id="{67184E18-570C-4000-90ED-6EBF44CAB0FE}"/>
                </a:ext>
              </a:extLst>
            </p:cNvPr>
            <p:cNvSpPr/>
            <p:nvPr/>
          </p:nvSpPr>
          <p:spPr bwMode="auto">
            <a:xfrm>
              <a:off x="7191375" y="3413125"/>
              <a:ext cx="161925" cy="7938"/>
            </a:xfrm>
            <a:custGeom>
              <a:avLst/>
              <a:gdLst>
                <a:gd name="T0" fmla="*/ 102 w 102"/>
                <a:gd name="T1" fmla="*/ 0 h 5"/>
                <a:gd name="T2" fmla="*/ 1 w 102"/>
                <a:gd name="T3" fmla="*/ 0 h 5"/>
                <a:gd name="T4" fmla="*/ 0 w 102"/>
                <a:gd name="T5" fmla="*/ 5 h 5"/>
                <a:gd name="T6" fmla="*/ 99 w 102"/>
                <a:gd name="T7" fmla="*/ 5 h 5"/>
                <a:gd name="T8" fmla="*/ 102 w 10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5">
                  <a:moveTo>
                    <a:pt x="102" y="0"/>
                  </a:moveTo>
                  <a:lnTo>
                    <a:pt x="1" y="0"/>
                  </a:lnTo>
                  <a:lnTo>
                    <a:pt x="0" y="5"/>
                  </a:lnTo>
                  <a:lnTo>
                    <a:pt x="99" y="5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ṧḷíḓe">
              <a:extLst>
                <a:ext uri="{FF2B5EF4-FFF2-40B4-BE49-F238E27FC236}">
                  <a16:creationId xmlns:a16="http://schemas.microsoft.com/office/drawing/2014/main" id="{BCEB53A2-5EC3-4515-BE94-68D3701A4C41}"/>
                </a:ext>
              </a:extLst>
            </p:cNvPr>
            <p:cNvSpPr/>
            <p:nvPr/>
          </p:nvSpPr>
          <p:spPr bwMode="auto">
            <a:xfrm>
              <a:off x="7237413" y="3427413"/>
              <a:ext cx="188913" cy="4763"/>
            </a:xfrm>
            <a:custGeom>
              <a:avLst/>
              <a:gdLst>
                <a:gd name="T0" fmla="*/ 119 w 119"/>
                <a:gd name="T1" fmla="*/ 0 h 3"/>
                <a:gd name="T2" fmla="*/ 2 w 119"/>
                <a:gd name="T3" fmla="*/ 0 h 3"/>
                <a:gd name="T4" fmla="*/ 0 w 119"/>
                <a:gd name="T5" fmla="*/ 3 h 3"/>
                <a:gd name="T6" fmla="*/ 117 w 119"/>
                <a:gd name="T7" fmla="*/ 3 h 3"/>
                <a:gd name="T8" fmla="*/ 119 w 11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">
                  <a:moveTo>
                    <a:pt x="119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17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$1îḑe">
              <a:extLst>
                <a:ext uri="{FF2B5EF4-FFF2-40B4-BE49-F238E27FC236}">
                  <a16:creationId xmlns:a16="http://schemas.microsoft.com/office/drawing/2014/main" id="{DC1033ED-E49E-4AD7-B9AB-5C70CF51CBA4}"/>
                </a:ext>
              </a:extLst>
            </p:cNvPr>
            <p:cNvSpPr/>
            <p:nvPr/>
          </p:nvSpPr>
          <p:spPr bwMode="auto">
            <a:xfrm>
              <a:off x="7237413" y="3427413"/>
              <a:ext cx="188913" cy="4763"/>
            </a:xfrm>
            <a:custGeom>
              <a:avLst/>
              <a:gdLst>
                <a:gd name="T0" fmla="*/ 119 w 119"/>
                <a:gd name="T1" fmla="*/ 0 h 3"/>
                <a:gd name="T2" fmla="*/ 2 w 119"/>
                <a:gd name="T3" fmla="*/ 0 h 3"/>
                <a:gd name="T4" fmla="*/ 0 w 119"/>
                <a:gd name="T5" fmla="*/ 3 h 3"/>
                <a:gd name="T6" fmla="*/ 117 w 119"/>
                <a:gd name="T7" fmla="*/ 3 h 3"/>
                <a:gd name="T8" fmla="*/ 119 w 11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">
                  <a:moveTo>
                    <a:pt x="119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17" y="3"/>
                  </a:lnTo>
                  <a:lnTo>
                    <a:pt x="1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ṩľíḋê">
              <a:extLst>
                <a:ext uri="{FF2B5EF4-FFF2-40B4-BE49-F238E27FC236}">
                  <a16:creationId xmlns:a16="http://schemas.microsoft.com/office/drawing/2014/main" id="{8A0ADC73-6683-4460-A59C-2E2178B3107B}"/>
                </a:ext>
              </a:extLst>
            </p:cNvPr>
            <p:cNvSpPr/>
            <p:nvPr/>
          </p:nvSpPr>
          <p:spPr bwMode="auto">
            <a:xfrm>
              <a:off x="7432675" y="3427413"/>
              <a:ext cx="163513" cy="7938"/>
            </a:xfrm>
            <a:custGeom>
              <a:avLst/>
              <a:gdLst>
                <a:gd name="T0" fmla="*/ 103 w 103"/>
                <a:gd name="T1" fmla="*/ 0 h 5"/>
                <a:gd name="T2" fmla="*/ 3 w 103"/>
                <a:gd name="T3" fmla="*/ 0 h 5"/>
                <a:gd name="T4" fmla="*/ 0 w 103"/>
                <a:gd name="T5" fmla="*/ 5 h 5"/>
                <a:gd name="T6" fmla="*/ 98 w 103"/>
                <a:gd name="T7" fmla="*/ 5 h 5"/>
                <a:gd name="T8" fmla="*/ 103 w 10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">
                  <a:moveTo>
                    <a:pt x="103" y="0"/>
                  </a:moveTo>
                  <a:lnTo>
                    <a:pt x="3" y="0"/>
                  </a:lnTo>
                  <a:lnTo>
                    <a:pt x="0" y="5"/>
                  </a:lnTo>
                  <a:lnTo>
                    <a:pt x="98" y="5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Sḷïḍe">
              <a:extLst>
                <a:ext uri="{FF2B5EF4-FFF2-40B4-BE49-F238E27FC236}">
                  <a16:creationId xmlns:a16="http://schemas.microsoft.com/office/drawing/2014/main" id="{32BC8ED0-23F7-4C9E-85A6-13C7A4184551}"/>
                </a:ext>
              </a:extLst>
            </p:cNvPr>
            <p:cNvSpPr/>
            <p:nvPr/>
          </p:nvSpPr>
          <p:spPr bwMode="auto">
            <a:xfrm>
              <a:off x="7432675" y="3427413"/>
              <a:ext cx="163513" cy="7938"/>
            </a:xfrm>
            <a:custGeom>
              <a:avLst/>
              <a:gdLst>
                <a:gd name="T0" fmla="*/ 103 w 103"/>
                <a:gd name="T1" fmla="*/ 0 h 5"/>
                <a:gd name="T2" fmla="*/ 3 w 103"/>
                <a:gd name="T3" fmla="*/ 0 h 5"/>
                <a:gd name="T4" fmla="*/ 0 w 103"/>
                <a:gd name="T5" fmla="*/ 5 h 5"/>
                <a:gd name="T6" fmla="*/ 98 w 103"/>
                <a:gd name="T7" fmla="*/ 5 h 5"/>
                <a:gd name="T8" fmla="*/ 103 w 10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">
                  <a:moveTo>
                    <a:pt x="103" y="0"/>
                  </a:moveTo>
                  <a:lnTo>
                    <a:pt x="3" y="0"/>
                  </a:lnTo>
                  <a:lnTo>
                    <a:pt x="0" y="5"/>
                  </a:lnTo>
                  <a:lnTo>
                    <a:pt x="98" y="5"/>
                  </a:lnTo>
                  <a:lnTo>
                    <a:pt x="1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ṣ1îḑé">
              <a:extLst>
                <a:ext uri="{FF2B5EF4-FFF2-40B4-BE49-F238E27FC236}">
                  <a16:creationId xmlns:a16="http://schemas.microsoft.com/office/drawing/2014/main" id="{109D2269-8CC5-49E7-B0AC-7D5A41D43814}"/>
                </a:ext>
              </a:extLst>
            </p:cNvPr>
            <p:cNvSpPr/>
            <p:nvPr/>
          </p:nvSpPr>
          <p:spPr bwMode="auto">
            <a:xfrm>
              <a:off x="7232650" y="3440113"/>
              <a:ext cx="142875" cy="4763"/>
            </a:xfrm>
            <a:custGeom>
              <a:avLst/>
              <a:gdLst>
                <a:gd name="T0" fmla="*/ 90 w 90"/>
                <a:gd name="T1" fmla="*/ 0 h 3"/>
                <a:gd name="T2" fmla="*/ 2 w 90"/>
                <a:gd name="T3" fmla="*/ 0 h 3"/>
                <a:gd name="T4" fmla="*/ 0 w 90"/>
                <a:gd name="T5" fmla="*/ 3 h 3"/>
                <a:gd name="T6" fmla="*/ 87 w 90"/>
                <a:gd name="T7" fmla="*/ 3 h 3"/>
                <a:gd name="T8" fmla="*/ 90 w 9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">
                  <a:moveTo>
                    <a:pt x="90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87" y="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ṣḷiḓê">
              <a:extLst>
                <a:ext uri="{FF2B5EF4-FFF2-40B4-BE49-F238E27FC236}">
                  <a16:creationId xmlns:a16="http://schemas.microsoft.com/office/drawing/2014/main" id="{46CD3A8F-B67E-4BE6-AA46-EAEB3738A926}"/>
                </a:ext>
              </a:extLst>
            </p:cNvPr>
            <p:cNvSpPr/>
            <p:nvPr/>
          </p:nvSpPr>
          <p:spPr bwMode="auto">
            <a:xfrm>
              <a:off x="7232650" y="3440113"/>
              <a:ext cx="142875" cy="4763"/>
            </a:xfrm>
            <a:custGeom>
              <a:avLst/>
              <a:gdLst>
                <a:gd name="T0" fmla="*/ 90 w 90"/>
                <a:gd name="T1" fmla="*/ 0 h 3"/>
                <a:gd name="T2" fmla="*/ 2 w 90"/>
                <a:gd name="T3" fmla="*/ 0 h 3"/>
                <a:gd name="T4" fmla="*/ 0 w 90"/>
                <a:gd name="T5" fmla="*/ 3 h 3"/>
                <a:gd name="T6" fmla="*/ 87 w 90"/>
                <a:gd name="T7" fmla="*/ 3 h 3"/>
                <a:gd name="T8" fmla="*/ 90 w 9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">
                  <a:moveTo>
                    <a:pt x="90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87" y="3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ṣļïďè">
              <a:extLst>
                <a:ext uri="{FF2B5EF4-FFF2-40B4-BE49-F238E27FC236}">
                  <a16:creationId xmlns:a16="http://schemas.microsoft.com/office/drawing/2014/main" id="{7335096D-162A-4D9E-A803-F04F420EC402}"/>
                </a:ext>
              </a:extLst>
            </p:cNvPr>
            <p:cNvSpPr/>
            <p:nvPr/>
          </p:nvSpPr>
          <p:spPr bwMode="auto">
            <a:xfrm>
              <a:off x="7386638" y="3440113"/>
              <a:ext cx="290513" cy="4763"/>
            </a:xfrm>
            <a:custGeom>
              <a:avLst/>
              <a:gdLst>
                <a:gd name="T0" fmla="*/ 183 w 183"/>
                <a:gd name="T1" fmla="*/ 0 h 3"/>
                <a:gd name="T2" fmla="*/ 1 w 183"/>
                <a:gd name="T3" fmla="*/ 0 h 3"/>
                <a:gd name="T4" fmla="*/ 0 w 183"/>
                <a:gd name="T5" fmla="*/ 3 h 3"/>
                <a:gd name="T6" fmla="*/ 179 w 183"/>
                <a:gd name="T7" fmla="*/ 3 h 3"/>
                <a:gd name="T8" fmla="*/ 183 w 18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">
                  <a:moveTo>
                    <a:pt x="183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179" y="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B0D0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ṡḷïḋè">
              <a:extLst>
                <a:ext uri="{FF2B5EF4-FFF2-40B4-BE49-F238E27FC236}">
                  <a16:creationId xmlns:a16="http://schemas.microsoft.com/office/drawing/2014/main" id="{9078BB97-3692-4C5B-9372-31B1640F0523}"/>
                </a:ext>
              </a:extLst>
            </p:cNvPr>
            <p:cNvSpPr/>
            <p:nvPr/>
          </p:nvSpPr>
          <p:spPr bwMode="auto">
            <a:xfrm>
              <a:off x="7386638" y="3440113"/>
              <a:ext cx="290513" cy="4763"/>
            </a:xfrm>
            <a:custGeom>
              <a:avLst/>
              <a:gdLst>
                <a:gd name="T0" fmla="*/ 183 w 183"/>
                <a:gd name="T1" fmla="*/ 0 h 3"/>
                <a:gd name="T2" fmla="*/ 1 w 183"/>
                <a:gd name="T3" fmla="*/ 0 h 3"/>
                <a:gd name="T4" fmla="*/ 0 w 183"/>
                <a:gd name="T5" fmla="*/ 3 h 3"/>
                <a:gd name="T6" fmla="*/ 179 w 183"/>
                <a:gd name="T7" fmla="*/ 3 h 3"/>
                <a:gd name="T8" fmla="*/ 183 w 18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">
                  <a:moveTo>
                    <a:pt x="183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179" y="3"/>
                  </a:lnTo>
                  <a:lnTo>
                    <a:pt x="1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聚合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58ED6EB-DBDA-423E-AF0F-862FCECADF7C}"/>
              </a:ext>
            </a:extLst>
          </p:cNvPr>
          <p:cNvGrpSpPr/>
          <p:nvPr/>
        </p:nvGrpSpPr>
        <p:grpSpPr>
          <a:xfrm>
            <a:off x="883991" y="1556792"/>
            <a:ext cx="10434884" cy="4111705"/>
            <a:chOff x="883991" y="1450386"/>
            <a:chExt cx="10434884" cy="41117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AFA2FA-874B-43A8-8125-19FB47D4E23E}"/>
                </a:ext>
              </a:extLst>
            </p:cNvPr>
            <p:cNvGrpSpPr/>
            <p:nvPr/>
          </p:nvGrpSpPr>
          <p:grpSpPr>
            <a:xfrm>
              <a:off x="883991" y="1450386"/>
              <a:ext cx="10434884" cy="4111705"/>
              <a:chOff x="0" y="1559242"/>
              <a:chExt cx="11250619" cy="4111705"/>
            </a:xfrm>
          </p:grpSpPr>
          <p:sp>
            <p:nvSpPr>
              <p:cNvPr id="8" name="同侧圆角矩形 13">
                <a:extLst>
                  <a:ext uri="{FF2B5EF4-FFF2-40B4-BE49-F238E27FC236}">
                    <a16:creationId xmlns:a16="http://schemas.microsoft.com/office/drawing/2014/main" id="{8B8C9857-CDA4-479C-8322-E6F885A761C0}"/>
                  </a:ext>
                </a:extLst>
              </p:cNvPr>
              <p:cNvSpPr/>
              <p:nvPr/>
            </p:nvSpPr>
            <p:spPr>
              <a:xfrm rot="5400000">
                <a:off x="3989732" y="-1872458"/>
                <a:ext cx="3271156" cy="11250619"/>
              </a:xfrm>
              <a:prstGeom prst="round2SameRect">
                <a:avLst>
                  <a:gd name="adj1" fmla="val 4021"/>
                  <a:gd name="adj2" fmla="val 0"/>
                </a:avLst>
              </a:prstGeom>
              <a:solidFill>
                <a:schemeClr val="bg1">
                  <a:alpha val="14000"/>
                </a:schemeClr>
              </a:solidFill>
              <a:ln w="38100">
                <a:noFill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圆角矩形 15">
                <a:extLst>
                  <a:ext uri="{FF2B5EF4-FFF2-40B4-BE49-F238E27FC236}">
                    <a16:creationId xmlns:a16="http://schemas.microsoft.com/office/drawing/2014/main" id="{CAA35670-2AF6-4B48-82D2-C5C77458BD41}"/>
                  </a:ext>
                </a:extLst>
              </p:cNvPr>
              <p:cNvSpPr/>
              <p:nvPr/>
            </p:nvSpPr>
            <p:spPr>
              <a:xfrm>
                <a:off x="259749" y="1559242"/>
                <a:ext cx="1322571" cy="3230985"/>
              </a:xfrm>
              <a:prstGeom prst="roundRect">
                <a:avLst>
                  <a:gd name="adj" fmla="val 5417"/>
                </a:avLst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圆角矩形 18">
                <a:extLst>
                  <a:ext uri="{FF2B5EF4-FFF2-40B4-BE49-F238E27FC236}">
                    <a16:creationId xmlns:a16="http://schemas.microsoft.com/office/drawing/2014/main" id="{F09B8716-91E8-4EE8-A5E3-36363D258363}"/>
                  </a:ext>
                </a:extLst>
              </p:cNvPr>
              <p:cNvSpPr/>
              <p:nvPr/>
            </p:nvSpPr>
            <p:spPr>
              <a:xfrm>
                <a:off x="10898777" y="4761992"/>
                <a:ext cx="130630" cy="90895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iconfont-1177-866257">
              <a:extLst>
                <a:ext uri="{FF2B5EF4-FFF2-40B4-BE49-F238E27FC236}">
                  <a16:creationId xmlns:a16="http://schemas.microsoft.com/office/drawing/2014/main" id="{B8422011-81A4-4D13-A144-447F362D926F}"/>
                </a:ext>
              </a:extLst>
            </p:cNvPr>
            <p:cNvSpPr/>
            <p:nvPr/>
          </p:nvSpPr>
          <p:spPr>
            <a:xfrm>
              <a:off x="1415480" y="3717032"/>
              <a:ext cx="609685" cy="609685"/>
            </a:xfrm>
            <a:custGeom>
              <a:avLst/>
              <a:gdLst>
                <a:gd name="T0" fmla="*/ 11636 w 12800"/>
                <a:gd name="T1" fmla="*/ 10473 h 12800"/>
                <a:gd name="T2" fmla="*/ 12800 w 12800"/>
                <a:gd name="T3" fmla="*/ 9309 h 12800"/>
                <a:gd name="T4" fmla="*/ 12800 w 12800"/>
                <a:gd name="T5" fmla="*/ 1164 h 12800"/>
                <a:gd name="T6" fmla="*/ 11636 w 12800"/>
                <a:gd name="T7" fmla="*/ 0 h 12800"/>
                <a:gd name="T8" fmla="*/ 1164 w 12800"/>
                <a:gd name="T9" fmla="*/ 0 h 12800"/>
                <a:gd name="T10" fmla="*/ 0 w 12800"/>
                <a:gd name="T11" fmla="*/ 1164 h 12800"/>
                <a:gd name="T12" fmla="*/ 0 w 12800"/>
                <a:gd name="T13" fmla="*/ 9309 h 12800"/>
                <a:gd name="T14" fmla="*/ 1164 w 12800"/>
                <a:gd name="T15" fmla="*/ 10473 h 12800"/>
                <a:gd name="T16" fmla="*/ 4538 w 12800"/>
                <a:gd name="T17" fmla="*/ 10473 h 12800"/>
                <a:gd name="T18" fmla="*/ 4538 w 12800"/>
                <a:gd name="T19" fmla="*/ 11636 h 12800"/>
                <a:gd name="T20" fmla="*/ 3491 w 12800"/>
                <a:gd name="T21" fmla="*/ 12800 h 12800"/>
                <a:gd name="T22" fmla="*/ 9309 w 12800"/>
                <a:gd name="T23" fmla="*/ 12800 h 12800"/>
                <a:gd name="T24" fmla="*/ 8029 w 12800"/>
                <a:gd name="T25" fmla="*/ 11636 h 12800"/>
                <a:gd name="T26" fmla="*/ 8029 w 12800"/>
                <a:gd name="T27" fmla="*/ 10473 h 12800"/>
                <a:gd name="T28" fmla="*/ 11636 w 12800"/>
                <a:gd name="T29" fmla="*/ 10473 h 12800"/>
                <a:gd name="T30" fmla="*/ 582 w 12800"/>
                <a:gd name="T31" fmla="*/ 1187 h 12800"/>
                <a:gd name="T32" fmla="*/ 1164 w 12800"/>
                <a:gd name="T33" fmla="*/ 582 h 12800"/>
                <a:gd name="T34" fmla="*/ 11636 w 12800"/>
                <a:gd name="T35" fmla="*/ 582 h 12800"/>
                <a:gd name="T36" fmla="*/ 12218 w 12800"/>
                <a:gd name="T37" fmla="*/ 1187 h 12800"/>
                <a:gd name="T38" fmla="*/ 12218 w 12800"/>
                <a:gd name="T39" fmla="*/ 7564 h 12800"/>
                <a:gd name="T40" fmla="*/ 582 w 12800"/>
                <a:gd name="T41" fmla="*/ 7564 h 12800"/>
                <a:gd name="T42" fmla="*/ 582 w 12800"/>
                <a:gd name="T43" fmla="*/ 1187 h 12800"/>
                <a:gd name="T44" fmla="*/ 4767 w 12800"/>
                <a:gd name="T45" fmla="*/ 12154 h 12800"/>
                <a:gd name="T46" fmla="*/ 5116 w 12800"/>
                <a:gd name="T47" fmla="*/ 11636 h 12800"/>
                <a:gd name="T48" fmla="*/ 5116 w 12800"/>
                <a:gd name="T49" fmla="*/ 10473 h 12800"/>
                <a:gd name="T50" fmla="*/ 7447 w 12800"/>
                <a:gd name="T51" fmla="*/ 10473 h 12800"/>
                <a:gd name="T52" fmla="*/ 7447 w 12800"/>
                <a:gd name="T53" fmla="*/ 11636 h 12800"/>
                <a:gd name="T54" fmla="*/ 7928 w 12800"/>
                <a:gd name="T55" fmla="*/ 12154 h 12800"/>
                <a:gd name="T56" fmla="*/ 4767 w 12800"/>
                <a:gd name="T57" fmla="*/ 12154 h 12800"/>
                <a:gd name="T58" fmla="*/ 1164 w 12800"/>
                <a:gd name="T59" fmla="*/ 9891 h 12800"/>
                <a:gd name="T60" fmla="*/ 582 w 12800"/>
                <a:gd name="T61" fmla="*/ 9286 h 12800"/>
                <a:gd name="T62" fmla="*/ 582 w 12800"/>
                <a:gd name="T63" fmla="*/ 8145 h 12800"/>
                <a:gd name="T64" fmla="*/ 12218 w 12800"/>
                <a:gd name="T65" fmla="*/ 8145 h 12800"/>
                <a:gd name="T66" fmla="*/ 12218 w 12800"/>
                <a:gd name="T67" fmla="*/ 9286 h 12800"/>
                <a:gd name="T68" fmla="*/ 11636 w 12800"/>
                <a:gd name="T69" fmla="*/ 9891 h 12800"/>
                <a:gd name="T70" fmla="*/ 1164 w 12800"/>
                <a:gd name="T71" fmla="*/ 989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00" h="12800">
                  <a:moveTo>
                    <a:pt x="11636" y="10473"/>
                  </a:moveTo>
                  <a:cubicBezTo>
                    <a:pt x="11636" y="10473"/>
                    <a:pt x="12800" y="10473"/>
                    <a:pt x="12800" y="9309"/>
                  </a:cubicBezTo>
                  <a:lnTo>
                    <a:pt x="12800" y="1164"/>
                  </a:lnTo>
                  <a:cubicBezTo>
                    <a:pt x="12800" y="0"/>
                    <a:pt x="11636" y="0"/>
                    <a:pt x="11636" y="0"/>
                  </a:cubicBezTo>
                  <a:lnTo>
                    <a:pt x="1164" y="0"/>
                  </a:lnTo>
                  <a:cubicBezTo>
                    <a:pt x="1164" y="0"/>
                    <a:pt x="0" y="0"/>
                    <a:pt x="0" y="1164"/>
                  </a:cubicBezTo>
                  <a:lnTo>
                    <a:pt x="0" y="9309"/>
                  </a:lnTo>
                  <a:cubicBezTo>
                    <a:pt x="0" y="10473"/>
                    <a:pt x="1164" y="10473"/>
                    <a:pt x="1164" y="10473"/>
                  </a:cubicBezTo>
                  <a:lnTo>
                    <a:pt x="4538" y="10473"/>
                  </a:lnTo>
                  <a:lnTo>
                    <a:pt x="4538" y="11636"/>
                  </a:lnTo>
                  <a:lnTo>
                    <a:pt x="3491" y="12800"/>
                  </a:lnTo>
                  <a:lnTo>
                    <a:pt x="9309" y="12800"/>
                  </a:lnTo>
                  <a:lnTo>
                    <a:pt x="8029" y="11636"/>
                  </a:lnTo>
                  <a:lnTo>
                    <a:pt x="8029" y="10473"/>
                  </a:lnTo>
                  <a:lnTo>
                    <a:pt x="11636" y="10473"/>
                  </a:lnTo>
                  <a:close/>
                  <a:moveTo>
                    <a:pt x="582" y="1187"/>
                  </a:moveTo>
                  <a:cubicBezTo>
                    <a:pt x="582" y="582"/>
                    <a:pt x="1164" y="582"/>
                    <a:pt x="1164" y="582"/>
                  </a:cubicBezTo>
                  <a:lnTo>
                    <a:pt x="11636" y="582"/>
                  </a:lnTo>
                  <a:cubicBezTo>
                    <a:pt x="11636" y="582"/>
                    <a:pt x="12218" y="582"/>
                    <a:pt x="12218" y="1187"/>
                  </a:cubicBezTo>
                  <a:lnTo>
                    <a:pt x="12218" y="7564"/>
                  </a:lnTo>
                  <a:lnTo>
                    <a:pt x="582" y="7564"/>
                  </a:lnTo>
                  <a:lnTo>
                    <a:pt x="582" y="1187"/>
                  </a:lnTo>
                  <a:close/>
                  <a:moveTo>
                    <a:pt x="4767" y="12154"/>
                  </a:moveTo>
                  <a:lnTo>
                    <a:pt x="5116" y="11636"/>
                  </a:lnTo>
                  <a:lnTo>
                    <a:pt x="5116" y="10473"/>
                  </a:lnTo>
                  <a:lnTo>
                    <a:pt x="7447" y="10473"/>
                  </a:lnTo>
                  <a:lnTo>
                    <a:pt x="7447" y="11636"/>
                  </a:lnTo>
                  <a:lnTo>
                    <a:pt x="7928" y="12154"/>
                  </a:lnTo>
                  <a:lnTo>
                    <a:pt x="4767" y="12154"/>
                  </a:lnTo>
                  <a:close/>
                  <a:moveTo>
                    <a:pt x="1164" y="9891"/>
                  </a:moveTo>
                  <a:cubicBezTo>
                    <a:pt x="1164" y="9891"/>
                    <a:pt x="582" y="9891"/>
                    <a:pt x="582" y="9286"/>
                  </a:cubicBezTo>
                  <a:lnTo>
                    <a:pt x="582" y="8145"/>
                  </a:lnTo>
                  <a:lnTo>
                    <a:pt x="12218" y="8145"/>
                  </a:lnTo>
                  <a:lnTo>
                    <a:pt x="12218" y="9286"/>
                  </a:lnTo>
                  <a:cubicBezTo>
                    <a:pt x="12218" y="9891"/>
                    <a:pt x="11636" y="9891"/>
                    <a:pt x="11636" y="9891"/>
                  </a:cubicBezTo>
                  <a:lnTo>
                    <a:pt x="1164" y="98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95600" y="2459990"/>
            <a:ext cx="8396927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聚合在信息科学中是指对有关的数据进行内容挑选、分析、归类，最后分析得到人们想要的结果，主要是指任何能够从数组产生标量值的数据转换过程。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近年来随着大数据的发展，聚合技术已经广泛地应用于文本分析，信息安全，网络传输等领域。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9473" y="1412776"/>
            <a:ext cx="959305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聚合函数可以实现数据聚合的功能，聚合函数对一组值执行计算并返回单一的值。常见的聚合函数有：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4391274"/>
              </p:ext>
            </p:extLst>
          </p:nvPr>
        </p:nvGraphicFramePr>
        <p:xfrm>
          <a:off x="1248476" y="2636912"/>
          <a:ext cx="10048321" cy="3024336"/>
        </p:xfrm>
        <a:graphic>
          <a:graphicData uri="http://schemas.openxmlformats.org/drawingml/2006/table">
            <a:tbl>
              <a:tblPr firstRow="1">
                <a:gradFill rotWithShape="1">
                  <a:gsLst>
                    <a:gs pos="0">
                      <a:srgbClr val="002F71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002F71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002F71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  <a:tableStyleId>{5940675A-B579-460E-94D1-54222C63F5DA}</a:tableStyleId>
              </a:tblPr>
              <a:tblGrid>
                <a:gridCol w="269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6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solidFill>
                            <a:sysClr val="window" lastClr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函 数 名称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b="1">
                          <a:solidFill>
                            <a:sysClr val="window" lastClr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函 数 功 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sum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返回选取结果集中所有值的总和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max()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返回选取结果集中所有值的最大值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min()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返回选取结果集中所有值的最小值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mean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返回选取结果集中所有值的平均值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count()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返回选取结果集中行的数目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agg聚合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9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agg聚合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83632" y="2690813"/>
            <a:ext cx="81088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从0.20.1开始，pandas引入了agg函数，它提供基于列的聚合操作。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agg函数返回的是一个DataFrame，函数的参数可以是字符串或者函数，表示要在列上进行的操作。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E0556A7-1C8A-4EDE-81A2-EE89F4269CBA}"/>
              </a:ext>
            </a:extLst>
          </p:cNvPr>
          <p:cNvGrpSpPr/>
          <p:nvPr/>
        </p:nvGrpSpPr>
        <p:grpSpPr>
          <a:xfrm flipH="1">
            <a:off x="983433" y="2626773"/>
            <a:ext cx="1941907" cy="1461929"/>
            <a:chOff x="3391550" y="1472903"/>
            <a:chExt cx="5196638" cy="391219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64BAC8A-B52B-4156-A35E-323688C2A6C3}"/>
                </a:ext>
              </a:extLst>
            </p:cNvPr>
            <p:cNvGrpSpPr/>
            <p:nvPr/>
          </p:nvGrpSpPr>
          <p:grpSpPr>
            <a:xfrm>
              <a:off x="5110707" y="1472903"/>
              <a:ext cx="2695813" cy="989714"/>
              <a:chOff x="4093845" y="1447800"/>
              <a:chExt cx="1199673" cy="440436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C5B307-D235-425B-80F8-BAD853D004A9}"/>
                  </a:ext>
                </a:extLst>
              </p:cNvPr>
              <p:cNvGrpSpPr/>
              <p:nvPr/>
            </p:nvGrpSpPr>
            <p:grpSpPr>
              <a:xfrm>
                <a:off x="5056536" y="1730120"/>
                <a:ext cx="236982" cy="158115"/>
                <a:chOff x="5056536" y="1730120"/>
                <a:chExt cx="236982" cy="158115"/>
              </a:xfrm>
            </p:grpSpPr>
            <p:sp>
              <p:nvSpPr>
                <p:cNvPr id="81" name="任意多边形 77">
                  <a:extLst>
                    <a:ext uri="{FF2B5EF4-FFF2-40B4-BE49-F238E27FC236}">
                      <a16:creationId xmlns:a16="http://schemas.microsoft.com/office/drawing/2014/main" id="{89A5EC36-3F85-4274-9733-EDEB44004162}"/>
                    </a:ext>
                  </a:extLst>
                </p:cNvPr>
                <p:cNvSpPr/>
                <p:nvPr/>
              </p:nvSpPr>
              <p:spPr>
                <a:xfrm>
                  <a:off x="5056727" y="1730120"/>
                  <a:ext cx="236791" cy="128016"/>
                </a:xfrm>
                <a:custGeom>
                  <a:avLst/>
                  <a:gdLst>
                    <a:gd name="connsiteX0" fmla="*/ 220123 w 236791"/>
                    <a:gd name="connsiteY0" fmla="*/ 128016 h 128016"/>
                    <a:gd name="connsiteX1" fmla="*/ 0 w 236791"/>
                    <a:gd name="connsiteY1" fmla="*/ 128016 h 128016"/>
                    <a:gd name="connsiteX2" fmla="*/ 0 w 236791"/>
                    <a:gd name="connsiteY2" fmla="*/ 16669 h 128016"/>
                    <a:gd name="connsiteX3" fmla="*/ 16669 w 236791"/>
                    <a:gd name="connsiteY3" fmla="*/ 0 h 128016"/>
                    <a:gd name="connsiteX4" fmla="*/ 220123 w 236791"/>
                    <a:gd name="connsiteY4" fmla="*/ 0 h 128016"/>
                    <a:gd name="connsiteX5" fmla="*/ 236792 w 236791"/>
                    <a:gd name="connsiteY5" fmla="*/ 16669 h 128016"/>
                    <a:gd name="connsiteX6" fmla="*/ 236792 w 236791"/>
                    <a:gd name="connsiteY6" fmla="*/ 111347 h 128016"/>
                    <a:gd name="connsiteX7" fmla="*/ 220123 w 236791"/>
                    <a:gd name="connsiteY7" fmla="*/ 128016 h 12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6791" h="128016">
                      <a:moveTo>
                        <a:pt x="220123" y="128016"/>
                      </a:moveTo>
                      <a:lnTo>
                        <a:pt x="0" y="128016"/>
                      </a:lnTo>
                      <a:lnTo>
                        <a:pt x="0" y="16669"/>
                      </a:lnTo>
                      <a:cubicBezTo>
                        <a:pt x="0" y="7430"/>
                        <a:pt x="7525" y="0"/>
                        <a:pt x="16669" y="0"/>
                      </a:cubicBezTo>
                      <a:lnTo>
                        <a:pt x="220123" y="0"/>
                      </a:lnTo>
                      <a:cubicBezTo>
                        <a:pt x="229362" y="0"/>
                        <a:pt x="236792" y="7525"/>
                        <a:pt x="236792" y="16669"/>
                      </a:cubicBezTo>
                      <a:lnTo>
                        <a:pt x="236792" y="111347"/>
                      </a:lnTo>
                      <a:cubicBezTo>
                        <a:pt x="236792" y="120587"/>
                        <a:pt x="229267" y="128016"/>
                        <a:pt x="220123" y="1280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78">
                  <a:extLst>
                    <a:ext uri="{FF2B5EF4-FFF2-40B4-BE49-F238E27FC236}">
                      <a16:creationId xmlns:a16="http://schemas.microsoft.com/office/drawing/2014/main" id="{169DD1E6-54FC-4BDF-91FC-16ED3EA60EEA}"/>
                    </a:ext>
                  </a:extLst>
                </p:cNvPr>
                <p:cNvSpPr/>
                <p:nvPr/>
              </p:nvSpPr>
              <p:spPr>
                <a:xfrm>
                  <a:off x="5056536" y="1831657"/>
                  <a:ext cx="48291" cy="56578"/>
                </a:xfrm>
                <a:custGeom>
                  <a:avLst/>
                  <a:gdLst>
                    <a:gd name="connsiteX0" fmla="*/ 191 w 48291"/>
                    <a:gd name="connsiteY0" fmla="*/ 0 h 56578"/>
                    <a:gd name="connsiteX1" fmla="*/ 0 w 48291"/>
                    <a:gd name="connsiteY1" fmla="*/ 56579 h 56578"/>
                    <a:gd name="connsiteX2" fmla="*/ 48292 w 48291"/>
                    <a:gd name="connsiteY2" fmla="*/ 191 h 5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291" h="56578">
                      <a:moveTo>
                        <a:pt x="191" y="0"/>
                      </a:moveTo>
                      <a:lnTo>
                        <a:pt x="0" y="56579"/>
                      </a:lnTo>
                      <a:lnTo>
                        <a:pt x="48292" y="19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E9F87454-8515-4105-B46A-4B305C6996A4}"/>
                    </a:ext>
                  </a:extLst>
                </p:cNvPr>
                <p:cNvGrpSpPr/>
                <p:nvPr/>
              </p:nvGrpSpPr>
              <p:grpSpPr>
                <a:xfrm>
                  <a:off x="5118734" y="1781556"/>
                  <a:ext cx="112776" cy="21621"/>
                  <a:chOff x="5118734" y="1781556"/>
                  <a:chExt cx="112776" cy="21621"/>
                </a:xfrm>
                <a:solidFill>
                  <a:srgbClr val="3F51B5"/>
                </a:solidFill>
              </p:grpSpPr>
              <p:sp>
                <p:nvSpPr>
                  <p:cNvPr id="84" name="任意多边形 80">
                    <a:extLst>
                      <a:ext uri="{FF2B5EF4-FFF2-40B4-BE49-F238E27FC236}">
                        <a16:creationId xmlns:a16="http://schemas.microsoft.com/office/drawing/2014/main" id="{CC523970-DA25-4F2C-8AE1-82356AAF58BE}"/>
                      </a:ext>
                    </a:extLst>
                  </p:cNvPr>
                  <p:cNvSpPr/>
                  <p:nvPr/>
                </p:nvSpPr>
                <p:spPr>
                  <a:xfrm>
                    <a:off x="5210175" y="1781841"/>
                    <a:ext cx="21336" cy="21336"/>
                  </a:xfrm>
                  <a:custGeom>
                    <a:avLst/>
                    <a:gdLst>
                      <a:gd name="connsiteX0" fmla="*/ 0 w 21336"/>
                      <a:gd name="connsiteY0" fmla="*/ 10668 h 21336"/>
                      <a:gd name="connsiteX1" fmla="*/ 10668 w 21336"/>
                      <a:gd name="connsiteY1" fmla="*/ 21336 h 21336"/>
                      <a:gd name="connsiteX2" fmla="*/ 21336 w 21336"/>
                      <a:gd name="connsiteY2" fmla="*/ 10668 h 21336"/>
                      <a:gd name="connsiteX3" fmla="*/ 10668 w 21336"/>
                      <a:gd name="connsiteY3" fmla="*/ 0 h 21336"/>
                      <a:gd name="connsiteX4" fmla="*/ 0 w 21336"/>
                      <a:gd name="connsiteY4" fmla="*/ 10668 h 21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6">
                        <a:moveTo>
                          <a:pt x="0" y="10668"/>
                        </a:moveTo>
                        <a:cubicBezTo>
                          <a:pt x="0" y="16574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4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任意多边形 81">
                    <a:extLst>
                      <a:ext uri="{FF2B5EF4-FFF2-40B4-BE49-F238E27FC236}">
                        <a16:creationId xmlns:a16="http://schemas.microsoft.com/office/drawing/2014/main" id="{B5A32D9C-5FB5-4127-BF2A-59E04D6E11F7}"/>
                      </a:ext>
                    </a:extLst>
                  </p:cNvPr>
                  <p:cNvSpPr/>
                  <p:nvPr/>
                </p:nvSpPr>
                <p:spPr>
                  <a:xfrm>
                    <a:off x="5164454" y="1781746"/>
                    <a:ext cx="21336" cy="21335"/>
                  </a:xfrm>
                  <a:custGeom>
                    <a:avLst/>
                    <a:gdLst>
                      <a:gd name="connsiteX0" fmla="*/ 0 w 21336"/>
                      <a:gd name="connsiteY0" fmla="*/ 10668 h 21335"/>
                      <a:gd name="connsiteX1" fmla="*/ 10668 w 21336"/>
                      <a:gd name="connsiteY1" fmla="*/ 21336 h 21335"/>
                      <a:gd name="connsiteX2" fmla="*/ 21336 w 21336"/>
                      <a:gd name="connsiteY2" fmla="*/ 10668 h 21335"/>
                      <a:gd name="connsiteX3" fmla="*/ 10668 w 21336"/>
                      <a:gd name="connsiteY3" fmla="*/ 0 h 21335"/>
                      <a:gd name="connsiteX4" fmla="*/ 0 w 21336"/>
                      <a:gd name="connsiteY4" fmla="*/ 10668 h 21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5">
                        <a:moveTo>
                          <a:pt x="0" y="10668"/>
                        </a:moveTo>
                        <a:cubicBezTo>
                          <a:pt x="0" y="16573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3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任意多边形 82">
                    <a:extLst>
                      <a:ext uri="{FF2B5EF4-FFF2-40B4-BE49-F238E27FC236}">
                        <a16:creationId xmlns:a16="http://schemas.microsoft.com/office/drawing/2014/main" id="{D1C11D29-BCE2-4DBD-960C-9E7055E1F112}"/>
                      </a:ext>
                    </a:extLst>
                  </p:cNvPr>
                  <p:cNvSpPr/>
                  <p:nvPr/>
                </p:nvSpPr>
                <p:spPr>
                  <a:xfrm>
                    <a:off x="5118734" y="1781556"/>
                    <a:ext cx="21336" cy="21335"/>
                  </a:xfrm>
                  <a:custGeom>
                    <a:avLst/>
                    <a:gdLst>
                      <a:gd name="connsiteX0" fmla="*/ 0 w 21336"/>
                      <a:gd name="connsiteY0" fmla="*/ 10668 h 21335"/>
                      <a:gd name="connsiteX1" fmla="*/ 10668 w 21336"/>
                      <a:gd name="connsiteY1" fmla="*/ 21336 h 21335"/>
                      <a:gd name="connsiteX2" fmla="*/ 21336 w 21336"/>
                      <a:gd name="connsiteY2" fmla="*/ 10668 h 21335"/>
                      <a:gd name="connsiteX3" fmla="*/ 10668 w 21336"/>
                      <a:gd name="connsiteY3" fmla="*/ 0 h 21335"/>
                      <a:gd name="connsiteX4" fmla="*/ 0 w 21336"/>
                      <a:gd name="connsiteY4" fmla="*/ 10668 h 21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5">
                        <a:moveTo>
                          <a:pt x="0" y="10668"/>
                        </a:moveTo>
                        <a:cubicBezTo>
                          <a:pt x="0" y="16573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3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F7703EAF-11D7-4569-A30E-6903C27A1FF7}"/>
                  </a:ext>
                </a:extLst>
              </p:cNvPr>
              <p:cNvGrpSpPr/>
              <p:nvPr/>
            </p:nvGrpSpPr>
            <p:grpSpPr>
              <a:xfrm>
                <a:off x="4093845" y="1447800"/>
                <a:ext cx="406812" cy="224028"/>
                <a:chOff x="4093845" y="1447800"/>
                <a:chExt cx="406812" cy="224028"/>
              </a:xfrm>
              <a:solidFill>
                <a:srgbClr val="3F51B5"/>
              </a:solidFill>
            </p:grpSpPr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C5E4FCD7-CD5B-446A-9E27-AC46C66DB7F3}"/>
                    </a:ext>
                  </a:extLst>
                </p:cNvPr>
                <p:cNvGrpSpPr/>
                <p:nvPr/>
              </p:nvGrpSpPr>
              <p:grpSpPr>
                <a:xfrm>
                  <a:off x="4093845" y="1447800"/>
                  <a:ext cx="406812" cy="224028"/>
                  <a:chOff x="4093845" y="1447800"/>
                  <a:chExt cx="406812" cy="224028"/>
                </a:xfrm>
                <a:solidFill>
                  <a:srgbClr val="3F51B5"/>
                </a:solidFill>
              </p:grpSpPr>
              <p:sp>
                <p:nvSpPr>
                  <p:cNvPr id="79" name="任意多边形 75">
                    <a:extLst>
                      <a:ext uri="{FF2B5EF4-FFF2-40B4-BE49-F238E27FC236}">
                        <a16:creationId xmlns:a16="http://schemas.microsoft.com/office/drawing/2014/main" id="{F63513A9-61D4-4661-9C67-E23520836C47}"/>
                      </a:ext>
                    </a:extLst>
                  </p:cNvPr>
                  <p:cNvSpPr/>
                  <p:nvPr/>
                </p:nvSpPr>
                <p:spPr>
                  <a:xfrm>
                    <a:off x="4093845" y="1447800"/>
                    <a:ext cx="406812" cy="177736"/>
                  </a:xfrm>
                  <a:custGeom>
                    <a:avLst/>
                    <a:gdLst>
                      <a:gd name="connsiteX0" fmla="*/ 11906 w 406812"/>
                      <a:gd name="connsiteY0" fmla="*/ 177737 h 177736"/>
                      <a:gd name="connsiteX1" fmla="*/ 394906 w 406812"/>
                      <a:gd name="connsiteY1" fmla="*/ 177737 h 177736"/>
                      <a:gd name="connsiteX2" fmla="*/ 406813 w 406812"/>
                      <a:gd name="connsiteY2" fmla="*/ 165830 h 177736"/>
                      <a:gd name="connsiteX3" fmla="*/ 406813 w 406812"/>
                      <a:gd name="connsiteY3" fmla="*/ 11906 h 177736"/>
                      <a:gd name="connsiteX4" fmla="*/ 394906 w 406812"/>
                      <a:gd name="connsiteY4" fmla="*/ 0 h 177736"/>
                      <a:gd name="connsiteX5" fmla="*/ 11906 w 406812"/>
                      <a:gd name="connsiteY5" fmla="*/ 0 h 177736"/>
                      <a:gd name="connsiteX6" fmla="*/ 0 w 406812"/>
                      <a:gd name="connsiteY6" fmla="*/ 11906 h 177736"/>
                      <a:gd name="connsiteX7" fmla="*/ 0 w 406812"/>
                      <a:gd name="connsiteY7" fmla="*/ 165735 h 177736"/>
                      <a:gd name="connsiteX8" fmla="*/ 11906 w 406812"/>
                      <a:gd name="connsiteY8" fmla="*/ 177737 h 177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6812" h="177736">
                        <a:moveTo>
                          <a:pt x="11906" y="177737"/>
                        </a:moveTo>
                        <a:lnTo>
                          <a:pt x="394906" y="177737"/>
                        </a:lnTo>
                        <a:cubicBezTo>
                          <a:pt x="401479" y="177737"/>
                          <a:pt x="406813" y="172403"/>
                          <a:pt x="406813" y="165830"/>
                        </a:cubicBezTo>
                        <a:lnTo>
                          <a:pt x="406813" y="11906"/>
                        </a:lnTo>
                        <a:cubicBezTo>
                          <a:pt x="406813" y="5334"/>
                          <a:pt x="401479" y="0"/>
                          <a:pt x="394906" y="0"/>
                        </a:cubicBezTo>
                        <a:lnTo>
                          <a:pt x="11906" y="0"/>
                        </a:lnTo>
                        <a:cubicBezTo>
                          <a:pt x="5334" y="0"/>
                          <a:pt x="0" y="5334"/>
                          <a:pt x="0" y="11906"/>
                        </a:cubicBezTo>
                        <a:lnTo>
                          <a:pt x="0" y="165735"/>
                        </a:lnTo>
                        <a:cubicBezTo>
                          <a:pt x="0" y="172403"/>
                          <a:pt x="5334" y="177737"/>
                          <a:pt x="11906" y="177737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任意多边形 76">
                    <a:extLst>
                      <a:ext uri="{FF2B5EF4-FFF2-40B4-BE49-F238E27FC236}">
                        <a16:creationId xmlns:a16="http://schemas.microsoft.com/office/drawing/2014/main" id="{415401B1-FD7F-4367-9F09-B508B8661965}"/>
                      </a:ext>
                    </a:extLst>
                  </p:cNvPr>
                  <p:cNvSpPr/>
                  <p:nvPr/>
                </p:nvSpPr>
                <p:spPr>
                  <a:xfrm>
                    <a:off x="4384929" y="1600771"/>
                    <a:ext cx="71056" cy="71056"/>
                  </a:xfrm>
                  <a:custGeom>
                    <a:avLst/>
                    <a:gdLst>
                      <a:gd name="connsiteX0" fmla="*/ 71056 w 71056"/>
                      <a:gd name="connsiteY0" fmla="*/ 0 h 71056"/>
                      <a:gd name="connsiteX1" fmla="*/ 71056 w 71056"/>
                      <a:gd name="connsiteY1" fmla="*/ 71057 h 71056"/>
                      <a:gd name="connsiteX2" fmla="*/ 0 w 71056"/>
                      <a:gd name="connsiteY2" fmla="*/ 0 h 71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056" h="71056">
                        <a:moveTo>
                          <a:pt x="71056" y="0"/>
                        </a:moveTo>
                        <a:lnTo>
                          <a:pt x="71056" y="710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02512862-0D64-4ABD-9F98-4282958CC13C}"/>
                    </a:ext>
                  </a:extLst>
                </p:cNvPr>
                <p:cNvGrpSpPr/>
                <p:nvPr/>
              </p:nvGrpSpPr>
              <p:grpSpPr>
                <a:xfrm>
                  <a:off x="4158615" y="1492567"/>
                  <a:ext cx="277272" cy="82200"/>
                  <a:chOff x="4158615" y="1492567"/>
                  <a:chExt cx="277272" cy="82200"/>
                </a:xfrm>
              </p:grpSpPr>
              <p:sp>
                <p:nvSpPr>
                  <p:cNvPr id="76" name="任意多边形 72">
                    <a:extLst>
                      <a:ext uri="{FF2B5EF4-FFF2-40B4-BE49-F238E27FC236}">
                        <a16:creationId xmlns:a16="http://schemas.microsoft.com/office/drawing/2014/main" id="{20791B86-A5DC-4FC9-B02A-794DC3CAA385}"/>
                      </a:ext>
                    </a:extLst>
                  </p:cNvPr>
                  <p:cNvSpPr/>
                  <p:nvPr/>
                </p:nvSpPr>
                <p:spPr>
                  <a:xfrm>
                    <a:off x="4158615" y="1492567"/>
                    <a:ext cx="277272" cy="9525"/>
                  </a:xfrm>
                  <a:custGeom>
                    <a:avLst/>
                    <a:gdLst>
                      <a:gd name="connsiteX0" fmla="*/ 0 w 277272"/>
                      <a:gd name="connsiteY0" fmla="*/ 0 h 9525"/>
                      <a:gd name="connsiteX1" fmla="*/ 277273 w 27727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7272" h="9525">
                        <a:moveTo>
                          <a:pt x="0" y="0"/>
                        </a:moveTo>
                        <a:lnTo>
                          <a:pt x="277273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任意多边形 73">
                    <a:extLst>
                      <a:ext uri="{FF2B5EF4-FFF2-40B4-BE49-F238E27FC236}">
                        <a16:creationId xmlns:a16="http://schemas.microsoft.com/office/drawing/2014/main" id="{DE5A5218-2E12-4638-BE21-33ECB604A860}"/>
                      </a:ext>
                    </a:extLst>
                  </p:cNvPr>
                  <p:cNvSpPr/>
                  <p:nvPr/>
                </p:nvSpPr>
                <p:spPr>
                  <a:xfrm>
                    <a:off x="4158615" y="1530953"/>
                    <a:ext cx="116205" cy="9525"/>
                  </a:xfrm>
                  <a:custGeom>
                    <a:avLst/>
                    <a:gdLst>
                      <a:gd name="connsiteX0" fmla="*/ 0 w 116205"/>
                      <a:gd name="connsiteY0" fmla="*/ 0 h 9525"/>
                      <a:gd name="connsiteX1" fmla="*/ 116205 w 116205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205" h="9525">
                        <a:moveTo>
                          <a:pt x="0" y="0"/>
                        </a:moveTo>
                        <a:lnTo>
                          <a:pt x="116205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任意多边形 74">
                    <a:extLst>
                      <a:ext uri="{FF2B5EF4-FFF2-40B4-BE49-F238E27FC236}">
                        <a16:creationId xmlns:a16="http://schemas.microsoft.com/office/drawing/2014/main" id="{74DC34A1-D2B0-4D03-B756-B101D4542758}"/>
                      </a:ext>
                    </a:extLst>
                  </p:cNvPr>
                  <p:cNvSpPr/>
                  <p:nvPr/>
                </p:nvSpPr>
                <p:spPr>
                  <a:xfrm>
                    <a:off x="4158615" y="1574768"/>
                    <a:ext cx="211359" cy="9525"/>
                  </a:xfrm>
                  <a:custGeom>
                    <a:avLst/>
                    <a:gdLst>
                      <a:gd name="connsiteX0" fmla="*/ 0 w 211359"/>
                      <a:gd name="connsiteY0" fmla="*/ 0 h 9525"/>
                      <a:gd name="connsiteX1" fmla="*/ 211360 w 211359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1359" h="9525">
                        <a:moveTo>
                          <a:pt x="0" y="0"/>
                        </a:moveTo>
                        <a:lnTo>
                          <a:pt x="211360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06BF60B-F7C1-40CF-8535-7146DE449EB1}"/>
                </a:ext>
              </a:extLst>
            </p:cNvPr>
            <p:cNvGrpSpPr/>
            <p:nvPr/>
          </p:nvGrpSpPr>
          <p:grpSpPr>
            <a:xfrm>
              <a:off x="5231852" y="2137274"/>
              <a:ext cx="2385885" cy="3247823"/>
              <a:chOff x="4147756" y="1743454"/>
              <a:chExt cx="1061751" cy="1445324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A87EC199-CDAE-4D8A-A3A3-13EFB976E736}"/>
                  </a:ext>
                </a:extLst>
              </p:cNvPr>
              <p:cNvGrpSpPr/>
              <p:nvPr/>
            </p:nvGrpSpPr>
            <p:grpSpPr>
              <a:xfrm>
                <a:off x="4723923" y="2090832"/>
                <a:ext cx="485584" cy="1092803"/>
                <a:chOff x="4723923" y="2090832"/>
                <a:chExt cx="485584" cy="1092803"/>
              </a:xfrm>
            </p:grpSpPr>
            <p:sp>
              <p:nvSpPr>
                <p:cNvPr id="59" name="任意多边形 55">
                  <a:extLst>
                    <a:ext uri="{FF2B5EF4-FFF2-40B4-BE49-F238E27FC236}">
                      <a16:creationId xmlns:a16="http://schemas.microsoft.com/office/drawing/2014/main" id="{F1E14AFB-0C1B-46EB-A21F-A6808C0B886C}"/>
                    </a:ext>
                  </a:extLst>
                </p:cNvPr>
                <p:cNvSpPr/>
                <p:nvPr/>
              </p:nvSpPr>
              <p:spPr>
                <a:xfrm>
                  <a:off x="5077872" y="2452782"/>
                  <a:ext cx="72352" cy="267271"/>
                </a:xfrm>
                <a:custGeom>
                  <a:avLst/>
                  <a:gdLst>
                    <a:gd name="connsiteX0" fmla="*/ 0 w 72352"/>
                    <a:gd name="connsiteY0" fmla="*/ 267272 h 267271"/>
                    <a:gd name="connsiteX1" fmla="*/ 62675 w 72352"/>
                    <a:gd name="connsiteY1" fmla="*/ 0 h 267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352" h="267271">
                      <a:moveTo>
                        <a:pt x="0" y="267272"/>
                      </a:moveTo>
                      <a:cubicBezTo>
                        <a:pt x="0" y="267272"/>
                        <a:pt x="103918" y="207836"/>
                        <a:pt x="62675" y="0"/>
                      </a:cubicBezTo>
                    </a:path>
                  </a:pathLst>
                </a:custGeom>
                <a:noFill/>
                <a:ln w="9892" cap="flat">
                  <a:solidFill>
                    <a:srgbClr val="00010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E5C21C8B-B627-4657-A353-3C72759F9CFA}"/>
                    </a:ext>
                  </a:extLst>
                </p:cNvPr>
                <p:cNvGrpSpPr/>
                <p:nvPr/>
              </p:nvGrpSpPr>
              <p:grpSpPr>
                <a:xfrm>
                  <a:off x="5028819" y="2090832"/>
                  <a:ext cx="180689" cy="405669"/>
                  <a:chOff x="5028819" y="2090832"/>
                  <a:chExt cx="180689" cy="405669"/>
                </a:xfrm>
              </p:grpSpPr>
              <p:sp>
                <p:nvSpPr>
                  <p:cNvPr id="69" name="任意多边形 65">
                    <a:extLst>
                      <a:ext uri="{FF2B5EF4-FFF2-40B4-BE49-F238E27FC236}">
                        <a16:creationId xmlns:a16="http://schemas.microsoft.com/office/drawing/2014/main" id="{EA79ECDA-8D3C-4E7F-BFA7-14801B872E38}"/>
                      </a:ext>
                    </a:extLst>
                  </p:cNvPr>
                  <p:cNvSpPr/>
                  <p:nvPr/>
                </p:nvSpPr>
                <p:spPr>
                  <a:xfrm>
                    <a:off x="5087969" y="2091023"/>
                    <a:ext cx="50196" cy="405384"/>
                  </a:xfrm>
                  <a:custGeom>
                    <a:avLst/>
                    <a:gdLst>
                      <a:gd name="connsiteX0" fmla="*/ 0 w 50196"/>
                      <a:gd name="connsiteY0" fmla="*/ 0 h 405384"/>
                      <a:gd name="connsiteX1" fmla="*/ 50197 w 50196"/>
                      <a:gd name="connsiteY1" fmla="*/ 0 h 405384"/>
                      <a:gd name="connsiteX2" fmla="*/ 50197 w 50196"/>
                      <a:gd name="connsiteY2" fmla="*/ 405384 h 405384"/>
                      <a:gd name="connsiteX3" fmla="*/ 0 w 50196"/>
                      <a:gd name="connsiteY3" fmla="*/ 405384 h 405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196" h="405384">
                        <a:moveTo>
                          <a:pt x="0" y="0"/>
                        </a:moveTo>
                        <a:lnTo>
                          <a:pt x="50197" y="0"/>
                        </a:lnTo>
                        <a:lnTo>
                          <a:pt x="50197" y="405384"/>
                        </a:lnTo>
                        <a:lnTo>
                          <a:pt x="0" y="405384"/>
                        </a:ln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任意多边形 66">
                    <a:extLst>
                      <a:ext uri="{FF2B5EF4-FFF2-40B4-BE49-F238E27FC236}">
                        <a16:creationId xmlns:a16="http://schemas.microsoft.com/office/drawing/2014/main" id="{A649739F-3962-4594-80F3-47C583A77E46}"/>
                      </a:ext>
                    </a:extLst>
                  </p:cNvPr>
                  <p:cNvSpPr/>
                  <p:nvPr/>
                </p:nvSpPr>
                <p:spPr>
                  <a:xfrm>
                    <a:off x="5056155" y="2090832"/>
                    <a:ext cx="153352" cy="405669"/>
                  </a:xfrm>
                  <a:custGeom>
                    <a:avLst/>
                    <a:gdLst>
                      <a:gd name="connsiteX0" fmla="*/ 76676 w 153352"/>
                      <a:gd name="connsiteY0" fmla="*/ 405670 h 405669"/>
                      <a:gd name="connsiteX1" fmla="*/ 76676 w 153352"/>
                      <a:gd name="connsiteY1" fmla="*/ 405670 h 405669"/>
                      <a:gd name="connsiteX2" fmla="*/ 0 w 153352"/>
                      <a:gd name="connsiteY2" fmla="*/ 328994 h 405669"/>
                      <a:gd name="connsiteX3" fmla="*/ 0 w 153352"/>
                      <a:gd name="connsiteY3" fmla="*/ 76676 h 405669"/>
                      <a:gd name="connsiteX4" fmla="*/ 76676 w 153352"/>
                      <a:gd name="connsiteY4" fmla="*/ 0 h 405669"/>
                      <a:gd name="connsiteX5" fmla="*/ 76676 w 153352"/>
                      <a:gd name="connsiteY5" fmla="*/ 0 h 405669"/>
                      <a:gd name="connsiteX6" fmla="*/ 153352 w 153352"/>
                      <a:gd name="connsiteY6" fmla="*/ 76676 h 405669"/>
                      <a:gd name="connsiteX7" fmla="*/ 153352 w 153352"/>
                      <a:gd name="connsiteY7" fmla="*/ 328898 h 405669"/>
                      <a:gd name="connsiteX8" fmla="*/ 76676 w 153352"/>
                      <a:gd name="connsiteY8" fmla="*/ 405670 h 405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3352" h="405669">
                        <a:moveTo>
                          <a:pt x="76676" y="405670"/>
                        </a:moveTo>
                        <a:lnTo>
                          <a:pt x="76676" y="405670"/>
                        </a:lnTo>
                        <a:cubicBezTo>
                          <a:pt x="34290" y="405670"/>
                          <a:pt x="0" y="371284"/>
                          <a:pt x="0" y="328994"/>
                        </a:cubicBezTo>
                        <a:lnTo>
                          <a:pt x="0" y="76676"/>
                        </a:lnTo>
                        <a:cubicBezTo>
                          <a:pt x="0" y="34290"/>
                          <a:pt x="34385" y="0"/>
                          <a:pt x="76676" y="0"/>
                        </a:cubicBezTo>
                        <a:lnTo>
                          <a:pt x="76676" y="0"/>
                        </a:lnTo>
                        <a:cubicBezTo>
                          <a:pt x="119063" y="0"/>
                          <a:pt x="153352" y="34385"/>
                          <a:pt x="153352" y="76676"/>
                        </a:cubicBezTo>
                        <a:lnTo>
                          <a:pt x="153352" y="328898"/>
                        </a:lnTo>
                        <a:cubicBezTo>
                          <a:pt x="153448" y="371284"/>
                          <a:pt x="119063" y="405670"/>
                          <a:pt x="76676" y="405670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任意多边形 67">
                    <a:extLst>
                      <a:ext uri="{FF2B5EF4-FFF2-40B4-BE49-F238E27FC236}">
                        <a16:creationId xmlns:a16="http://schemas.microsoft.com/office/drawing/2014/main" id="{D6A912FF-E19B-4ACC-A57F-DA4D3F8D2AFF}"/>
                      </a:ext>
                    </a:extLst>
                  </p:cNvPr>
                  <p:cNvSpPr/>
                  <p:nvPr/>
                </p:nvSpPr>
                <p:spPr>
                  <a:xfrm>
                    <a:off x="5028819" y="2090927"/>
                    <a:ext cx="135826" cy="405574"/>
                  </a:xfrm>
                  <a:custGeom>
                    <a:avLst/>
                    <a:gdLst>
                      <a:gd name="connsiteX0" fmla="*/ 67913 w 135826"/>
                      <a:gd name="connsiteY0" fmla="*/ 405575 h 405574"/>
                      <a:gd name="connsiteX1" fmla="*/ 67913 w 135826"/>
                      <a:gd name="connsiteY1" fmla="*/ 405575 h 405574"/>
                      <a:gd name="connsiteX2" fmla="*/ 0 w 135826"/>
                      <a:gd name="connsiteY2" fmla="*/ 337661 h 405574"/>
                      <a:gd name="connsiteX3" fmla="*/ 0 w 135826"/>
                      <a:gd name="connsiteY3" fmla="*/ 67913 h 405574"/>
                      <a:gd name="connsiteX4" fmla="*/ 67913 w 135826"/>
                      <a:gd name="connsiteY4" fmla="*/ 0 h 405574"/>
                      <a:gd name="connsiteX5" fmla="*/ 67913 w 135826"/>
                      <a:gd name="connsiteY5" fmla="*/ 0 h 405574"/>
                      <a:gd name="connsiteX6" fmla="*/ 135826 w 135826"/>
                      <a:gd name="connsiteY6" fmla="*/ 67913 h 405574"/>
                      <a:gd name="connsiteX7" fmla="*/ 135826 w 135826"/>
                      <a:gd name="connsiteY7" fmla="*/ 337661 h 405574"/>
                      <a:gd name="connsiteX8" fmla="*/ 67913 w 135826"/>
                      <a:gd name="connsiteY8" fmla="*/ 405575 h 405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5826" h="405574">
                        <a:moveTo>
                          <a:pt x="67913" y="405575"/>
                        </a:moveTo>
                        <a:lnTo>
                          <a:pt x="67913" y="405575"/>
                        </a:lnTo>
                        <a:cubicBezTo>
                          <a:pt x="30385" y="405575"/>
                          <a:pt x="0" y="375190"/>
                          <a:pt x="0" y="337661"/>
                        </a:cubicBezTo>
                        <a:lnTo>
                          <a:pt x="0" y="67913"/>
                        </a:lnTo>
                        <a:cubicBezTo>
                          <a:pt x="0" y="30385"/>
                          <a:pt x="30385" y="0"/>
                          <a:pt x="67913" y="0"/>
                        </a:cubicBezTo>
                        <a:lnTo>
                          <a:pt x="67913" y="0"/>
                        </a:lnTo>
                        <a:cubicBezTo>
                          <a:pt x="105442" y="0"/>
                          <a:pt x="135826" y="30385"/>
                          <a:pt x="135826" y="67913"/>
                        </a:cubicBezTo>
                        <a:lnTo>
                          <a:pt x="135826" y="337661"/>
                        </a:lnTo>
                        <a:cubicBezTo>
                          <a:pt x="135826" y="375095"/>
                          <a:pt x="105442" y="405575"/>
                          <a:pt x="67913" y="405575"/>
                        </a:cubicBezTo>
                        <a:close/>
                      </a:path>
                    </a:pathLst>
                  </a:custGeom>
                  <a:solidFill>
                    <a:srgbClr val="2A3F9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C00F024F-F9E1-4C50-819E-9177C1E3B6E8}"/>
                    </a:ext>
                  </a:extLst>
                </p:cNvPr>
                <p:cNvGrpSpPr/>
                <p:nvPr/>
              </p:nvGrpSpPr>
              <p:grpSpPr>
                <a:xfrm>
                  <a:off x="4723923" y="2686526"/>
                  <a:ext cx="432339" cy="497109"/>
                  <a:chOff x="4723923" y="2686526"/>
                  <a:chExt cx="432339" cy="497109"/>
                </a:xfrm>
              </p:grpSpPr>
              <p:grpSp>
                <p:nvGrpSpPr>
                  <p:cNvPr id="62" name="组合 61">
                    <a:extLst>
                      <a:ext uri="{FF2B5EF4-FFF2-40B4-BE49-F238E27FC236}">
                        <a16:creationId xmlns:a16="http://schemas.microsoft.com/office/drawing/2014/main" id="{FD53EE3B-644A-41DE-9D61-B4351DBCC08B}"/>
                      </a:ext>
                    </a:extLst>
                  </p:cNvPr>
                  <p:cNvGrpSpPr/>
                  <p:nvPr/>
                </p:nvGrpSpPr>
                <p:grpSpPr>
                  <a:xfrm>
                    <a:off x="4756118" y="2731389"/>
                    <a:ext cx="360425" cy="374523"/>
                    <a:chOff x="4756118" y="2731389"/>
                    <a:chExt cx="360425" cy="374523"/>
                  </a:xfrm>
                  <a:solidFill>
                    <a:srgbClr val="FEFEFF"/>
                  </a:solidFill>
                </p:grpSpPr>
                <p:sp>
                  <p:nvSpPr>
                    <p:cNvPr id="66" name="任意多边形 62">
                      <a:extLst>
                        <a:ext uri="{FF2B5EF4-FFF2-40B4-BE49-F238E27FC236}">
                          <a16:creationId xmlns:a16="http://schemas.microsoft.com/office/drawing/2014/main" id="{06B1150E-56AF-4307-9CF4-60AAF76A0D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7280" y="2731389"/>
                      <a:ext cx="57816" cy="318801"/>
                    </a:xfrm>
                    <a:custGeom>
                      <a:avLst/>
                      <a:gdLst>
                        <a:gd name="connsiteX0" fmla="*/ 0 w 57816"/>
                        <a:gd name="connsiteY0" fmla="*/ 0 h 318801"/>
                        <a:gd name="connsiteX1" fmla="*/ 57817 w 57816"/>
                        <a:gd name="connsiteY1" fmla="*/ 0 h 318801"/>
                        <a:gd name="connsiteX2" fmla="*/ 57817 w 57816"/>
                        <a:gd name="connsiteY2" fmla="*/ 318802 h 318801"/>
                        <a:gd name="connsiteX3" fmla="*/ 0 w 57816"/>
                        <a:gd name="connsiteY3" fmla="*/ 318802 h 3188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7816" h="318801">
                          <a:moveTo>
                            <a:pt x="0" y="0"/>
                          </a:moveTo>
                          <a:lnTo>
                            <a:pt x="57817" y="0"/>
                          </a:lnTo>
                          <a:lnTo>
                            <a:pt x="57817" y="318802"/>
                          </a:lnTo>
                          <a:lnTo>
                            <a:pt x="0" y="31880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7" name="任意多边形 63">
                      <a:extLst>
                        <a:ext uri="{FF2B5EF4-FFF2-40B4-BE49-F238E27FC236}">
                          <a16:creationId xmlns:a16="http://schemas.microsoft.com/office/drawing/2014/main" id="{5A89D915-0393-4CAE-B522-4F0D9ECF2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6118" y="3009519"/>
                      <a:ext cx="175545" cy="96392"/>
                    </a:xfrm>
                    <a:custGeom>
                      <a:avLst/>
                      <a:gdLst>
                        <a:gd name="connsiteX0" fmla="*/ 166116 w 175545"/>
                        <a:gd name="connsiteY0" fmla="*/ 0 h 96392"/>
                        <a:gd name="connsiteX1" fmla="*/ 0 w 175545"/>
                        <a:gd name="connsiteY1" fmla="*/ 75057 h 96392"/>
                        <a:gd name="connsiteX2" fmla="*/ 2286 w 175545"/>
                        <a:gd name="connsiteY2" fmla="*/ 96393 h 96392"/>
                        <a:gd name="connsiteX3" fmla="*/ 175546 w 175545"/>
                        <a:gd name="connsiteY3" fmla="*/ 40672 h 9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545" h="96392">
                          <a:moveTo>
                            <a:pt x="166116" y="0"/>
                          </a:moveTo>
                          <a:lnTo>
                            <a:pt x="0" y="75057"/>
                          </a:lnTo>
                          <a:lnTo>
                            <a:pt x="2286" y="96393"/>
                          </a:lnTo>
                          <a:lnTo>
                            <a:pt x="175546" y="4067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8" name="任意多边形 64">
                      <a:extLst>
                        <a:ext uri="{FF2B5EF4-FFF2-40B4-BE49-F238E27FC236}">
                          <a16:creationId xmlns:a16="http://schemas.microsoft.com/office/drawing/2014/main" id="{39922195-E66A-4EA3-8741-F4A14730A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0998" y="3009519"/>
                      <a:ext cx="175545" cy="96392"/>
                    </a:xfrm>
                    <a:custGeom>
                      <a:avLst/>
                      <a:gdLst>
                        <a:gd name="connsiteX0" fmla="*/ 9430 w 175545"/>
                        <a:gd name="connsiteY0" fmla="*/ 0 h 96392"/>
                        <a:gd name="connsiteX1" fmla="*/ 175546 w 175545"/>
                        <a:gd name="connsiteY1" fmla="*/ 75057 h 96392"/>
                        <a:gd name="connsiteX2" fmla="*/ 173164 w 175545"/>
                        <a:gd name="connsiteY2" fmla="*/ 96393 h 96392"/>
                        <a:gd name="connsiteX3" fmla="*/ 0 w 175545"/>
                        <a:gd name="connsiteY3" fmla="*/ 40672 h 9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545" h="96392">
                          <a:moveTo>
                            <a:pt x="9430" y="0"/>
                          </a:moveTo>
                          <a:lnTo>
                            <a:pt x="175546" y="75057"/>
                          </a:lnTo>
                          <a:lnTo>
                            <a:pt x="173164" y="96393"/>
                          </a:lnTo>
                          <a:lnTo>
                            <a:pt x="0" y="4067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3" name="任意多边形 59">
                    <a:extLst>
                      <a:ext uri="{FF2B5EF4-FFF2-40B4-BE49-F238E27FC236}">
                        <a16:creationId xmlns:a16="http://schemas.microsoft.com/office/drawing/2014/main" id="{05710B72-9104-419D-8E0E-0E34CB6BF861}"/>
                      </a:ext>
                    </a:extLst>
                  </p:cNvPr>
                  <p:cNvSpPr/>
                  <p:nvPr/>
                </p:nvSpPr>
                <p:spPr>
                  <a:xfrm>
                    <a:off x="4723923" y="3104197"/>
                    <a:ext cx="79438" cy="79438"/>
                  </a:xfrm>
                  <a:custGeom>
                    <a:avLst/>
                    <a:gdLst>
                      <a:gd name="connsiteX0" fmla="*/ 79438 w 79438"/>
                      <a:gd name="connsiteY0" fmla="*/ 39719 h 79438"/>
                      <a:gd name="connsiteX1" fmla="*/ 39719 w 79438"/>
                      <a:gd name="connsiteY1" fmla="*/ 79439 h 79438"/>
                      <a:gd name="connsiteX2" fmla="*/ 0 w 79438"/>
                      <a:gd name="connsiteY2" fmla="*/ 39719 h 79438"/>
                      <a:gd name="connsiteX3" fmla="*/ 39719 w 79438"/>
                      <a:gd name="connsiteY3" fmla="*/ 0 h 79438"/>
                      <a:gd name="connsiteX4" fmla="*/ 79438 w 79438"/>
                      <a:gd name="connsiteY4" fmla="*/ 39719 h 79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38" h="79438">
                        <a:moveTo>
                          <a:pt x="79438" y="39719"/>
                        </a:moveTo>
                        <a:cubicBezTo>
                          <a:pt x="79438" y="61627"/>
                          <a:pt x="61627" y="79439"/>
                          <a:pt x="39719" y="79439"/>
                        </a:cubicBezTo>
                        <a:cubicBezTo>
                          <a:pt x="17812" y="79439"/>
                          <a:pt x="0" y="61627"/>
                          <a:pt x="0" y="39719"/>
                        </a:cubicBezTo>
                        <a:cubicBezTo>
                          <a:pt x="0" y="17812"/>
                          <a:pt x="17812" y="0"/>
                          <a:pt x="39719" y="0"/>
                        </a:cubicBezTo>
                        <a:cubicBezTo>
                          <a:pt x="61627" y="0"/>
                          <a:pt x="79438" y="17812"/>
                          <a:pt x="79438" y="39719"/>
                        </a:cubicBezTo>
                        <a:close/>
                      </a:path>
                    </a:pathLst>
                  </a:custGeom>
                  <a:solidFill>
                    <a:srgbClr val="0001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任意多边形 60">
                    <a:extLst>
                      <a:ext uri="{FF2B5EF4-FFF2-40B4-BE49-F238E27FC236}">
                        <a16:creationId xmlns:a16="http://schemas.microsoft.com/office/drawing/2014/main" id="{22822570-8660-4A2D-9FD4-D95302E1397D}"/>
                      </a:ext>
                    </a:extLst>
                  </p:cNvPr>
                  <p:cNvSpPr/>
                  <p:nvPr/>
                </p:nvSpPr>
                <p:spPr>
                  <a:xfrm>
                    <a:off x="5076825" y="3104197"/>
                    <a:ext cx="79438" cy="79438"/>
                  </a:xfrm>
                  <a:custGeom>
                    <a:avLst/>
                    <a:gdLst>
                      <a:gd name="connsiteX0" fmla="*/ 79438 w 79438"/>
                      <a:gd name="connsiteY0" fmla="*/ 39719 h 79438"/>
                      <a:gd name="connsiteX1" fmla="*/ 39719 w 79438"/>
                      <a:gd name="connsiteY1" fmla="*/ 79439 h 79438"/>
                      <a:gd name="connsiteX2" fmla="*/ 0 w 79438"/>
                      <a:gd name="connsiteY2" fmla="*/ 39719 h 79438"/>
                      <a:gd name="connsiteX3" fmla="*/ 39719 w 79438"/>
                      <a:gd name="connsiteY3" fmla="*/ 0 h 79438"/>
                      <a:gd name="connsiteX4" fmla="*/ 79438 w 79438"/>
                      <a:gd name="connsiteY4" fmla="*/ 39719 h 79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38" h="79438">
                        <a:moveTo>
                          <a:pt x="79438" y="39719"/>
                        </a:moveTo>
                        <a:cubicBezTo>
                          <a:pt x="79438" y="61627"/>
                          <a:pt x="61627" y="79439"/>
                          <a:pt x="39719" y="79439"/>
                        </a:cubicBezTo>
                        <a:cubicBezTo>
                          <a:pt x="17812" y="79439"/>
                          <a:pt x="0" y="61627"/>
                          <a:pt x="0" y="39719"/>
                        </a:cubicBezTo>
                        <a:cubicBezTo>
                          <a:pt x="0" y="17812"/>
                          <a:pt x="17812" y="0"/>
                          <a:pt x="39719" y="0"/>
                        </a:cubicBezTo>
                        <a:cubicBezTo>
                          <a:pt x="61722" y="0"/>
                          <a:pt x="79438" y="17812"/>
                          <a:pt x="79438" y="39719"/>
                        </a:cubicBezTo>
                        <a:close/>
                      </a:path>
                    </a:pathLst>
                  </a:custGeom>
                  <a:solidFill>
                    <a:srgbClr val="0001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任意多边形 61">
                    <a:extLst>
                      <a:ext uri="{FF2B5EF4-FFF2-40B4-BE49-F238E27FC236}">
                        <a16:creationId xmlns:a16="http://schemas.microsoft.com/office/drawing/2014/main" id="{98B26FD8-8AFD-4012-B919-E6D82B158805}"/>
                      </a:ext>
                    </a:extLst>
                  </p:cNvPr>
                  <p:cNvSpPr/>
                  <p:nvPr/>
                </p:nvSpPr>
                <p:spPr>
                  <a:xfrm>
                    <a:off x="4730591" y="2686526"/>
                    <a:ext cx="402240" cy="67055"/>
                  </a:xfrm>
                  <a:custGeom>
                    <a:avLst/>
                    <a:gdLst>
                      <a:gd name="connsiteX0" fmla="*/ 368713 w 402240"/>
                      <a:gd name="connsiteY0" fmla="*/ 67056 h 67055"/>
                      <a:gd name="connsiteX1" fmla="*/ 33528 w 402240"/>
                      <a:gd name="connsiteY1" fmla="*/ 67056 h 67055"/>
                      <a:gd name="connsiteX2" fmla="*/ 0 w 402240"/>
                      <a:gd name="connsiteY2" fmla="*/ 33528 h 67055"/>
                      <a:gd name="connsiteX3" fmla="*/ 0 w 402240"/>
                      <a:gd name="connsiteY3" fmla="*/ 33528 h 67055"/>
                      <a:gd name="connsiteX4" fmla="*/ 33528 w 402240"/>
                      <a:gd name="connsiteY4" fmla="*/ 0 h 67055"/>
                      <a:gd name="connsiteX5" fmla="*/ 368713 w 402240"/>
                      <a:gd name="connsiteY5" fmla="*/ 0 h 67055"/>
                      <a:gd name="connsiteX6" fmla="*/ 402241 w 402240"/>
                      <a:gd name="connsiteY6" fmla="*/ 33528 h 67055"/>
                      <a:gd name="connsiteX7" fmla="*/ 402241 w 402240"/>
                      <a:gd name="connsiteY7" fmla="*/ 33528 h 67055"/>
                      <a:gd name="connsiteX8" fmla="*/ 368713 w 402240"/>
                      <a:gd name="connsiteY8" fmla="*/ 67056 h 67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2240" h="67055">
                        <a:moveTo>
                          <a:pt x="368713" y="67056"/>
                        </a:moveTo>
                        <a:lnTo>
                          <a:pt x="33528" y="67056"/>
                        </a:lnTo>
                        <a:cubicBezTo>
                          <a:pt x="15050" y="67056"/>
                          <a:pt x="0" y="52006"/>
                          <a:pt x="0" y="33528"/>
                        </a:cubicBezTo>
                        <a:lnTo>
                          <a:pt x="0" y="33528"/>
                        </a:lnTo>
                        <a:cubicBezTo>
                          <a:pt x="0" y="15050"/>
                          <a:pt x="15050" y="0"/>
                          <a:pt x="33528" y="0"/>
                        </a:cubicBezTo>
                        <a:lnTo>
                          <a:pt x="368713" y="0"/>
                        </a:lnTo>
                        <a:cubicBezTo>
                          <a:pt x="387191" y="0"/>
                          <a:pt x="402241" y="15050"/>
                          <a:pt x="402241" y="33528"/>
                        </a:cubicBezTo>
                        <a:lnTo>
                          <a:pt x="402241" y="33528"/>
                        </a:lnTo>
                        <a:cubicBezTo>
                          <a:pt x="402241" y="52006"/>
                          <a:pt x="387287" y="67056"/>
                          <a:pt x="368713" y="67056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78488AE-0C3D-4A05-A592-E5837F0AD5AD}"/>
                  </a:ext>
                </a:extLst>
              </p:cNvPr>
              <p:cNvGrpSpPr/>
              <p:nvPr/>
            </p:nvGrpSpPr>
            <p:grpSpPr>
              <a:xfrm>
                <a:off x="4147756" y="1743454"/>
                <a:ext cx="942379" cy="1445324"/>
                <a:chOff x="4147756" y="1743454"/>
                <a:chExt cx="942379" cy="1445324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17C6AE0C-1471-4696-86D9-A570E8F1BEA9}"/>
                    </a:ext>
                  </a:extLst>
                </p:cNvPr>
                <p:cNvGrpSpPr/>
                <p:nvPr/>
              </p:nvGrpSpPr>
              <p:grpSpPr>
                <a:xfrm>
                  <a:off x="4515225" y="1743454"/>
                  <a:ext cx="331951" cy="357474"/>
                  <a:chOff x="4515225" y="1743454"/>
                  <a:chExt cx="331951" cy="357474"/>
                </a:xfrm>
              </p:grpSpPr>
              <p:sp>
                <p:nvSpPr>
                  <p:cNvPr id="47" name="任意多边形 43">
                    <a:extLst>
                      <a:ext uri="{FF2B5EF4-FFF2-40B4-BE49-F238E27FC236}">
                        <a16:creationId xmlns:a16="http://schemas.microsoft.com/office/drawing/2014/main" id="{7F97B3D7-81C3-4840-8784-B34F4B66A9A4}"/>
                      </a:ext>
                    </a:extLst>
                  </p:cNvPr>
                  <p:cNvSpPr/>
                  <p:nvPr/>
                </p:nvSpPr>
                <p:spPr>
                  <a:xfrm>
                    <a:off x="4707540" y="1912524"/>
                    <a:ext cx="139636" cy="188404"/>
                  </a:xfrm>
                  <a:custGeom>
                    <a:avLst/>
                    <a:gdLst>
                      <a:gd name="connsiteX0" fmla="*/ 0 w 139636"/>
                      <a:gd name="connsiteY0" fmla="*/ 109919 h 188404"/>
                      <a:gd name="connsiteX1" fmla="*/ 70580 w 139636"/>
                      <a:gd name="connsiteY1" fmla="*/ 188404 h 188404"/>
                      <a:gd name="connsiteX2" fmla="*/ 139637 w 139636"/>
                      <a:gd name="connsiteY2" fmla="*/ 116491 h 188404"/>
                      <a:gd name="connsiteX3" fmla="*/ 33719 w 139636"/>
                      <a:gd name="connsiteY3" fmla="*/ 0 h 188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9636" h="188404">
                        <a:moveTo>
                          <a:pt x="0" y="109919"/>
                        </a:moveTo>
                        <a:lnTo>
                          <a:pt x="70580" y="188404"/>
                        </a:lnTo>
                        <a:lnTo>
                          <a:pt x="139637" y="116491"/>
                        </a:lnTo>
                        <a:lnTo>
                          <a:pt x="33719" y="0"/>
                        </a:ln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任意多边形 44">
                    <a:extLst>
                      <a:ext uri="{FF2B5EF4-FFF2-40B4-BE49-F238E27FC236}">
                        <a16:creationId xmlns:a16="http://schemas.microsoft.com/office/drawing/2014/main" id="{43D650DC-9B48-460B-A047-90905483DB2C}"/>
                      </a:ext>
                    </a:extLst>
                  </p:cNvPr>
                  <p:cNvSpPr/>
                  <p:nvPr/>
                </p:nvSpPr>
                <p:spPr>
                  <a:xfrm>
                    <a:off x="4715637" y="2004345"/>
                    <a:ext cx="33242" cy="64008"/>
                  </a:xfrm>
                  <a:custGeom>
                    <a:avLst/>
                    <a:gdLst>
                      <a:gd name="connsiteX0" fmla="*/ 33242 w 33242"/>
                      <a:gd name="connsiteY0" fmla="*/ 64008 h 64008"/>
                      <a:gd name="connsiteX1" fmla="*/ 24384 w 33242"/>
                      <a:gd name="connsiteY1" fmla="*/ 0 h 64008"/>
                      <a:gd name="connsiteX2" fmla="*/ 0 w 33242"/>
                      <a:gd name="connsiteY2" fmla="*/ 26956 h 64008"/>
                      <a:gd name="connsiteX3" fmla="*/ 33242 w 33242"/>
                      <a:gd name="connsiteY3" fmla="*/ 64008 h 64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42" h="64008">
                        <a:moveTo>
                          <a:pt x="33242" y="64008"/>
                        </a:moveTo>
                        <a:cubicBezTo>
                          <a:pt x="32004" y="62675"/>
                          <a:pt x="24384" y="0"/>
                          <a:pt x="24384" y="0"/>
                        </a:cubicBezTo>
                        <a:lnTo>
                          <a:pt x="0" y="26956"/>
                        </a:lnTo>
                        <a:lnTo>
                          <a:pt x="33242" y="64008"/>
                        </a:lnTo>
                        <a:close/>
                      </a:path>
                    </a:pathLst>
                  </a:custGeom>
                  <a:solidFill>
                    <a:srgbClr val="D8987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任意多边形 45">
                    <a:extLst>
                      <a:ext uri="{FF2B5EF4-FFF2-40B4-BE49-F238E27FC236}">
                        <a16:creationId xmlns:a16="http://schemas.microsoft.com/office/drawing/2014/main" id="{EFFDF208-DED9-4539-89D8-B2BEA273574C}"/>
                      </a:ext>
                    </a:extLst>
                  </p:cNvPr>
                  <p:cNvSpPr/>
                  <p:nvPr/>
                </p:nvSpPr>
                <p:spPr>
                  <a:xfrm>
                    <a:off x="4574933" y="1823591"/>
                    <a:ext cx="188336" cy="231888"/>
                  </a:xfrm>
                  <a:custGeom>
                    <a:avLst/>
                    <a:gdLst>
                      <a:gd name="connsiteX0" fmla="*/ 25356 w 188336"/>
                      <a:gd name="connsiteY0" fmla="*/ 18734 h 231888"/>
                      <a:gd name="connsiteX1" fmla="*/ 6211 w 188336"/>
                      <a:gd name="connsiteY1" fmla="*/ 100649 h 231888"/>
                      <a:gd name="connsiteX2" fmla="*/ 45359 w 188336"/>
                      <a:gd name="connsiteY2" fmla="*/ 198756 h 231888"/>
                      <a:gd name="connsiteX3" fmla="*/ 122416 w 188336"/>
                      <a:gd name="connsiteY3" fmla="*/ 222759 h 231888"/>
                      <a:gd name="connsiteX4" fmla="*/ 167660 w 188336"/>
                      <a:gd name="connsiteY4" fmla="*/ 173229 h 231888"/>
                      <a:gd name="connsiteX5" fmla="*/ 182709 w 188336"/>
                      <a:gd name="connsiteY5" fmla="*/ 138749 h 231888"/>
                      <a:gd name="connsiteX6" fmla="*/ 31357 w 188336"/>
                      <a:gd name="connsiteY6" fmla="*/ 14924 h 231888"/>
                      <a:gd name="connsiteX7" fmla="*/ 25356 w 188336"/>
                      <a:gd name="connsiteY7" fmla="*/ 18734 h 231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8336" h="231888">
                        <a:moveTo>
                          <a:pt x="25356" y="18734"/>
                        </a:moveTo>
                        <a:cubicBezTo>
                          <a:pt x="25356" y="18734"/>
                          <a:pt x="-15125" y="44832"/>
                          <a:pt x="6211" y="100649"/>
                        </a:cubicBezTo>
                        <a:cubicBezTo>
                          <a:pt x="6211" y="100649"/>
                          <a:pt x="22118" y="140940"/>
                          <a:pt x="45359" y="198756"/>
                        </a:cubicBezTo>
                        <a:cubicBezTo>
                          <a:pt x="57646" y="229332"/>
                          <a:pt x="95651" y="242000"/>
                          <a:pt x="122416" y="222759"/>
                        </a:cubicBezTo>
                        <a:cubicBezTo>
                          <a:pt x="138799" y="210948"/>
                          <a:pt x="155753" y="194756"/>
                          <a:pt x="167660" y="173229"/>
                        </a:cubicBezTo>
                        <a:lnTo>
                          <a:pt x="182709" y="138749"/>
                        </a:lnTo>
                        <a:cubicBezTo>
                          <a:pt x="213189" y="47499"/>
                          <a:pt x="113748" y="-34606"/>
                          <a:pt x="31357" y="14924"/>
                        </a:cubicBezTo>
                        <a:cubicBezTo>
                          <a:pt x="29357" y="16162"/>
                          <a:pt x="27356" y="17400"/>
                          <a:pt x="25356" y="18734"/>
                        </a:cubicBez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任意多边形 46">
                    <a:extLst>
                      <a:ext uri="{FF2B5EF4-FFF2-40B4-BE49-F238E27FC236}">
                        <a16:creationId xmlns:a16="http://schemas.microsoft.com/office/drawing/2014/main" id="{738E0C2C-C6B6-4F0E-BA65-8BF1D46BD70F}"/>
                      </a:ext>
                    </a:extLst>
                  </p:cNvPr>
                  <p:cNvSpPr/>
                  <p:nvPr/>
                </p:nvSpPr>
                <p:spPr>
                  <a:xfrm>
                    <a:off x="4593599" y="1967103"/>
                    <a:ext cx="26882" cy="34142"/>
                  </a:xfrm>
                  <a:custGeom>
                    <a:avLst/>
                    <a:gdLst>
                      <a:gd name="connsiteX0" fmla="*/ 12119 w 26882"/>
                      <a:gd name="connsiteY0" fmla="*/ 0 h 34142"/>
                      <a:gd name="connsiteX1" fmla="*/ 403 w 26882"/>
                      <a:gd name="connsiteY1" fmla="*/ 27432 h 34142"/>
                      <a:gd name="connsiteX2" fmla="*/ 6214 w 26882"/>
                      <a:gd name="connsiteY2" fmla="*/ 33909 h 34142"/>
                      <a:gd name="connsiteX3" fmla="*/ 26883 w 26882"/>
                      <a:gd name="connsiteY3" fmla="*/ 27432 h 34142"/>
                      <a:gd name="connsiteX4" fmla="*/ 12119 w 26882"/>
                      <a:gd name="connsiteY4" fmla="*/ 0 h 34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2" h="34142">
                        <a:moveTo>
                          <a:pt x="12119" y="0"/>
                        </a:moveTo>
                        <a:lnTo>
                          <a:pt x="403" y="27432"/>
                        </a:lnTo>
                        <a:cubicBezTo>
                          <a:pt x="-1216" y="31242"/>
                          <a:pt x="2308" y="35147"/>
                          <a:pt x="6214" y="33909"/>
                        </a:cubicBezTo>
                        <a:lnTo>
                          <a:pt x="26883" y="27432"/>
                        </a:lnTo>
                        <a:lnTo>
                          <a:pt x="12119" y="0"/>
                        </a:ln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任意多边形 47">
                    <a:extLst>
                      <a:ext uri="{FF2B5EF4-FFF2-40B4-BE49-F238E27FC236}">
                        <a16:creationId xmlns:a16="http://schemas.microsoft.com/office/drawing/2014/main" id="{3BC0905D-0423-4A98-AE3B-F3B34CB5BB35}"/>
                      </a:ext>
                    </a:extLst>
                  </p:cNvPr>
                  <p:cNvSpPr/>
                  <p:nvPr/>
                </p:nvSpPr>
                <p:spPr>
                  <a:xfrm>
                    <a:off x="4593299" y="1914667"/>
                    <a:ext cx="31469" cy="15520"/>
                  </a:xfrm>
                  <a:custGeom>
                    <a:avLst/>
                    <a:gdLst>
                      <a:gd name="connsiteX0" fmla="*/ 13943 w 31469"/>
                      <a:gd name="connsiteY0" fmla="*/ 2144 h 15520"/>
                      <a:gd name="connsiteX1" fmla="*/ 132 w 31469"/>
                      <a:gd name="connsiteY1" fmla="*/ 13097 h 15520"/>
                      <a:gd name="connsiteX2" fmla="*/ 14896 w 31469"/>
                      <a:gd name="connsiteY2" fmla="*/ 14145 h 15520"/>
                      <a:gd name="connsiteX3" fmla="*/ 31469 w 31469"/>
                      <a:gd name="connsiteY3" fmla="*/ 3287 h 15520"/>
                      <a:gd name="connsiteX4" fmla="*/ 13943 w 31469"/>
                      <a:gd name="connsiteY4" fmla="*/ 2144 h 15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" h="15520">
                        <a:moveTo>
                          <a:pt x="13943" y="2144"/>
                        </a:moveTo>
                        <a:cubicBezTo>
                          <a:pt x="13943" y="2144"/>
                          <a:pt x="-1582" y="6049"/>
                          <a:pt x="132" y="13097"/>
                        </a:cubicBezTo>
                        <a:cubicBezTo>
                          <a:pt x="132" y="13097"/>
                          <a:pt x="1371" y="17765"/>
                          <a:pt x="14896" y="14145"/>
                        </a:cubicBezTo>
                        <a:cubicBezTo>
                          <a:pt x="28326" y="10430"/>
                          <a:pt x="31469" y="8144"/>
                          <a:pt x="31469" y="3287"/>
                        </a:cubicBezTo>
                        <a:cubicBezTo>
                          <a:pt x="31469" y="-1571"/>
                          <a:pt x="20992" y="-238"/>
                          <a:pt x="13943" y="21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任意多边形 48">
                    <a:extLst>
                      <a:ext uri="{FF2B5EF4-FFF2-40B4-BE49-F238E27FC236}">
                        <a16:creationId xmlns:a16="http://schemas.microsoft.com/office/drawing/2014/main" id="{037C5B76-A7AC-4934-A934-89AEC1610F85}"/>
                      </a:ext>
                    </a:extLst>
                  </p:cNvPr>
                  <p:cNvSpPr/>
                  <p:nvPr/>
                </p:nvSpPr>
                <p:spPr>
                  <a:xfrm>
                    <a:off x="4575048" y="1783321"/>
                    <a:ext cx="221427" cy="183184"/>
                  </a:xfrm>
                  <a:custGeom>
                    <a:avLst/>
                    <a:gdLst>
                      <a:gd name="connsiteX0" fmla="*/ 207931 w 221427"/>
                      <a:gd name="connsiteY0" fmla="*/ 37572 h 183184"/>
                      <a:gd name="connsiteX1" fmla="*/ 135922 w 221427"/>
                      <a:gd name="connsiteY1" fmla="*/ 44 h 183184"/>
                      <a:gd name="connsiteX2" fmla="*/ 0 w 221427"/>
                      <a:gd name="connsiteY2" fmla="*/ 93103 h 183184"/>
                      <a:gd name="connsiteX3" fmla="*/ 125730 w 221427"/>
                      <a:gd name="connsiteY3" fmla="*/ 132251 h 183184"/>
                      <a:gd name="connsiteX4" fmla="*/ 157639 w 221427"/>
                      <a:gd name="connsiteY4" fmla="*/ 155873 h 183184"/>
                      <a:gd name="connsiteX5" fmla="*/ 212217 w 221427"/>
                      <a:gd name="connsiteY5" fmla="*/ 181495 h 183184"/>
                      <a:gd name="connsiteX6" fmla="*/ 207931 w 221427"/>
                      <a:gd name="connsiteY6" fmla="*/ 37572 h 183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1427" h="183184">
                        <a:moveTo>
                          <a:pt x="207931" y="37572"/>
                        </a:moveTo>
                        <a:cubicBezTo>
                          <a:pt x="194215" y="16522"/>
                          <a:pt x="161068" y="520"/>
                          <a:pt x="135922" y="44"/>
                        </a:cubicBezTo>
                        <a:cubicBezTo>
                          <a:pt x="27908" y="-2337"/>
                          <a:pt x="0" y="93103"/>
                          <a:pt x="0" y="93103"/>
                        </a:cubicBezTo>
                        <a:cubicBezTo>
                          <a:pt x="132874" y="-8243"/>
                          <a:pt x="125730" y="132251"/>
                          <a:pt x="125730" y="132251"/>
                        </a:cubicBezTo>
                        <a:cubicBezTo>
                          <a:pt x="125730" y="132251"/>
                          <a:pt x="151352" y="147586"/>
                          <a:pt x="157639" y="155873"/>
                        </a:cubicBezTo>
                        <a:cubicBezTo>
                          <a:pt x="185928" y="193020"/>
                          <a:pt x="212217" y="181495"/>
                          <a:pt x="212217" y="181495"/>
                        </a:cubicBezTo>
                        <a:cubicBezTo>
                          <a:pt x="220027" y="109486"/>
                          <a:pt x="230124" y="71672"/>
                          <a:pt x="207931" y="37572"/>
                        </a:cubicBezTo>
                        <a:close/>
                      </a:path>
                    </a:pathLst>
                  </a:custGeom>
                  <a:solidFill>
                    <a:srgbClr val="FA584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任意多边形 49">
                    <a:extLst>
                      <a:ext uri="{FF2B5EF4-FFF2-40B4-BE49-F238E27FC236}">
                        <a16:creationId xmlns:a16="http://schemas.microsoft.com/office/drawing/2014/main" id="{7CCCA3D9-7800-4E75-B453-BAC4F8B97570}"/>
                      </a:ext>
                    </a:extLst>
                  </p:cNvPr>
                  <p:cNvSpPr/>
                  <p:nvPr/>
                </p:nvSpPr>
                <p:spPr>
                  <a:xfrm>
                    <a:off x="4607493" y="1955556"/>
                    <a:ext cx="13500" cy="13486"/>
                  </a:xfrm>
                  <a:custGeom>
                    <a:avLst/>
                    <a:gdLst>
                      <a:gd name="connsiteX0" fmla="*/ 13465 w 13500"/>
                      <a:gd name="connsiteY0" fmla="*/ 6117 h 13486"/>
                      <a:gd name="connsiteX1" fmla="*/ 7369 w 13500"/>
                      <a:gd name="connsiteY1" fmla="*/ 13451 h 13486"/>
                      <a:gd name="connsiteX2" fmla="*/ 35 w 13500"/>
                      <a:gd name="connsiteY2" fmla="*/ 7355 h 13486"/>
                      <a:gd name="connsiteX3" fmla="*/ 6131 w 13500"/>
                      <a:gd name="connsiteY3" fmla="*/ 21 h 13486"/>
                      <a:gd name="connsiteX4" fmla="*/ 13465 w 13500"/>
                      <a:gd name="connsiteY4" fmla="*/ 6117 h 13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00" h="13486">
                        <a:moveTo>
                          <a:pt x="13465" y="6117"/>
                        </a:moveTo>
                        <a:cubicBezTo>
                          <a:pt x="13846" y="9832"/>
                          <a:pt x="11084" y="13165"/>
                          <a:pt x="7369" y="13451"/>
                        </a:cubicBezTo>
                        <a:cubicBezTo>
                          <a:pt x="3655" y="13832"/>
                          <a:pt x="321" y="11070"/>
                          <a:pt x="35" y="7355"/>
                        </a:cubicBezTo>
                        <a:cubicBezTo>
                          <a:pt x="-346" y="3640"/>
                          <a:pt x="2416" y="307"/>
                          <a:pt x="6131" y="21"/>
                        </a:cubicBezTo>
                        <a:cubicBezTo>
                          <a:pt x="9846" y="-265"/>
                          <a:pt x="13084" y="2402"/>
                          <a:pt x="13465" y="61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任意多边形 50">
                    <a:extLst>
                      <a:ext uri="{FF2B5EF4-FFF2-40B4-BE49-F238E27FC236}">
                        <a16:creationId xmlns:a16="http://schemas.microsoft.com/office/drawing/2014/main" id="{1365AE59-3D69-42CD-BCE2-288AB674CF45}"/>
                      </a:ext>
                    </a:extLst>
                  </p:cNvPr>
                  <p:cNvSpPr/>
                  <p:nvPr/>
                </p:nvSpPr>
                <p:spPr>
                  <a:xfrm>
                    <a:off x="4623530" y="1997964"/>
                    <a:ext cx="13906" cy="10191"/>
                  </a:xfrm>
                  <a:custGeom>
                    <a:avLst/>
                    <a:gdLst>
                      <a:gd name="connsiteX0" fmla="*/ 0 w 13906"/>
                      <a:gd name="connsiteY0" fmla="*/ 10192 h 10191"/>
                      <a:gd name="connsiteX1" fmla="*/ 13906 w 13906"/>
                      <a:gd name="connsiteY1" fmla="*/ 0 h 1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906" h="10191">
                        <a:moveTo>
                          <a:pt x="0" y="10192"/>
                        </a:moveTo>
                        <a:lnTo>
                          <a:pt x="13906" y="0"/>
                        </a:lnTo>
                      </a:path>
                    </a:pathLst>
                  </a:custGeom>
                  <a:ln w="494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任意多边形 51">
                    <a:extLst>
                      <a:ext uri="{FF2B5EF4-FFF2-40B4-BE49-F238E27FC236}">
                        <a16:creationId xmlns:a16="http://schemas.microsoft.com/office/drawing/2014/main" id="{2FA5893E-87C5-4C2F-AB9F-03E4B4DFE5CB}"/>
                      </a:ext>
                    </a:extLst>
                  </p:cNvPr>
                  <p:cNvSpPr/>
                  <p:nvPr/>
                </p:nvSpPr>
                <p:spPr>
                  <a:xfrm>
                    <a:off x="4515225" y="1743454"/>
                    <a:ext cx="292744" cy="221362"/>
                  </a:xfrm>
                  <a:custGeom>
                    <a:avLst/>
                    <a:gdLst>
                      <a:gd name="connsiteX0" fmla="*/ 188886 w 292744"/>
                      <a:gd name="connsiteY0" fmla="*/ 190311 h 221362"/>
                      <a:gd name="connsiteX1" fmla="*/ 188886 w 292744"/>
                      <a:gd name="connsiteY1" fmla="*/ 190311 h 221362"/>
                      <a:gd name="connsiteX2" fmla="*/ 156215 w 292744"/>
                      <a:gd name="connsiteY2" fmla="*/ 166880 h 221362"/>
                      <a:gd name="connsiteX3" fmla="*/ 146023 w 292744"/>
                      <a:gd name="connsiteY3" fmla="*/ 121731 h 221362"/>
                      <a:gd name="connsiteX4" fmla="*/ 78586 w 292744"/>
                      <a:gd name="connsiteY4" fmla="*/ 130780 h 221362"/>
                      <a:gd name="connsiteX5" fmla="*/ 2482 w 292744"/>
                      <a:gd name="connsiteY5" fmla="*/ 121921 h 221362"/>
                      <a:gd name="connsiteX6" fmla="*/ 120211 w 292744"/>
                      <a:gd name="connsiteY6" fmla="*/ 38959 h 221362"/>
                      <a:gd name="connsiteX7" fmla="*/ 115734 w 292744"/>
                      <a:gd name="connsiteY7" fmla="*/ 15527 h 221362"/>
                      <a:gd name="connsiteX8" fmla="*/ 156882 w 292744"/>
                      <a:gd name="connsiteY8" fmla="*/ 26481 h 221362"/>
                      <a:gd name="connsiteX9" fmla="*/ 172598 w 292744"/>
                      <a:gd name="connsiteY9" fmla="*/ 1 h 221362"/>
                      <a:gd name="connsiteX10" fmla="*/ 196125 w 292744"/>
                      <a:gd name="connsiteY10" fmla="*/ 17908 h 221362"/>
                      <a:gd name="connsiteX11" fmla="*/ 291184 w 292744"/>
                      <a:gd name="connsiteY11" fmla="*/ 122017 h 221362"/>
                      <a:gd name="connsiteX12" fmla="*/ 272039 w 292744"/>
                      <a:gd name="connsiteY12" fmla="*/ 221362 h 221362"/>
                      <a:gd name="connsiteX13" fmla="*/ 207079 w 292744"/>
                      <a:gd name="connsiteY13" fmla="*/ 172880 h 221362"/>
                      <a:gd name="connsiteX14" fmla="*/ 188886 w 292744"/>
                      <a:gd name="connsiteY14" fmla="*/ 190311 h 221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2744" h="221362">
                        <a:moveTo>
                          <a:pt x="188886" y="190311"/>
                        </a:moveTo>
                        <a:lnTo>
                          <a:pt x="188886" y="190311"/>
                        </a:lnTo>
                        <a:cubicBezTo>
                          <a:pt x="173646" y="191930"/>
                          <a:pt x="159644" y="181834"/>
                          <a:pt x="156215" y="166880"/>
                        </a:cubicBezTo>
                        <a:lnTo>
                          <a:pt x="146023" y="121731"/>
                        </a:lnTo>
                        <a:cubicBezTo>
                          <a:pt x="146023" y="121731"/>
                          <a:pt x="103732" y="170308"/>
                          <a:pt x="78586" y="130780"/>
                        </a:cubicBezTo>
                        <a:cubicBezTo>
                          <a:pt x="78586" y="130780"/>
                          <a:pt x="15912" y="166022"/>
                          <a:pt x="2482" y="121921"/>
                        </a:cubicBezTo>
                        <a:cubicBezTo>
                          <a:pt x="-10949" y="77821"/>
                          <a:pt x="30390" y="66391"/>
                          <a:pt x="120211" y="38959"/>
                        </a:cubicBezTo>
                        <a:cubicBezTo>
                          <a:pt x="120211" y="38959"/>
                          <a:pt x="102494" y="23623"/>
                          <a:pt x="115734" y="15527"/>
                        </a:cubicBezTo>
                        <a:cubicBezTo>
                          <a:pt x="128974" y="7431"/>
                          <a:pt x="156882" y="26481"/>
                          <a:pt x="156882" y="26481"/>
                        </a:cubicBezTo>
                        <a:cubicBezTo>
                          <a:pt x="156882" y="26481"/>
                          <a:pt x="157263" y="192"/>
                          <a:pt x="172598" y="1"/>
                        </a:cubicBezTo>
                        <a:cubicBezTo>
                          <a:pt x="188029" y="-189"/>
                          <a:pt x="196125" y="17908"/>
                          <a:pt x="196125" y="17908"/>
                        </a:cubicBezTo>
                        <a:cubicBezTo>
                          <a:pt x="196125" y="17908"/>
                          <a:pt x="307091" y="-475"/>
                          <a:pt x="291184" y="122017"/>
                        </a:cubicBezTo>
                        <a:lnTo>
                          <a:pt x="272039" y="221362"/>
                        </a:lnTo>
                        <a:lnTo>
                          <a:pt x="207079" y="172880"/>
                        </a:lnTo>
                        <a:lnTo>
                          <a:pt x="188886" y="190311"/>
                        </a:lnTo>
                        <a:close/>
                      </a:path>
                    </a:pathLst>
                  </a:custGeom>
                  <a:solidFill>
                    <a:srgbClr val="FA584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6" name="组合 55">
                    <a:extLst>
                      <a:ext uri="{FF2B5EF4-FFF2-40B4-BE49-F238E27FC236}">
                        <a16:creationId xmlns:a16="http://schemas.microsoft.com/office/drawing/2014/main" id="{09E622E5-1190-4EFF-84B8-BC3514816C63}"/>
                      </a:ext>
                    </a:extLst>
                  </p:cNvPr>
                  <p:cNvGrpSpPr/>
                  <p:nvPr/>
                </p:nvGrpSpPr>
                <p:grpSpPr>
                  <a:xfrm>
                    <a:off x="4696306" y="1892104"/>
                    <a:ext cx="63425" cy="63467"/>
                    <a:chOff x="4696306" y="1892104"/>
                    <a:chExt cx="63425" cy="63467"/>
                  </a:xfrm>
                </p:grpSpPr>
                <p:sp>
                  <p:nvSpPr>
                    <p:cNvPr id="57" name="任意多边形 53">
                      <a:extLst>
                        <a:ext uri="{FF2B5EF4-FFF2-40B4-BE49-F238E27FC236}">
                          <a16:creationId xmlns:a16="http://schemas.microsoft.com/office/drawing/2014/main" id="{18206953-C685-427E-9F87-9E89BC1ECA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6306" y="1892104"/>
                      <a:ext cx="63425" cy="63467"/>
                    </a:xfrm>
                    <a:custGeom>
                      <a:avLst/>
                      <a:gdLst>
                        <a:gd name="connsiteX0" fmla="*/ 59716 w 63425"/>
                        <a:gd name="connsiteY0" fmla="*/ 16896 h 63467"/>
                        <a:gd name="connsiteX1" fmla="*/ 46572 w 63425"/>
                        <a:gd name="connsiteY1" fmla="*/ 59759 h 63467"/>
                        <a:gd name="connsiteX2" fmla="*/ 3709 w 63425"/>
                        <a:gd name="connsiteY2" fmla="*/ 46614 h 63467"/>
                        <a:gd name="connsiteX3" fmla="*/ 16854 w 63425"/>
                        <a:gd name="connsiteY3" fmla="*/ 3752 h 63467"/>
                        <a:gd name="connsiteX4" fmla="*/ 59716 w 63425"/>
                        <a:gd name="connsiteY4" fmla="*/ 16896 h 63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425" h="63467">
                          <a:moveTo>
                            <a:pt x="59716" y="16896"/>
                          </a:moveTo>
                          <a:cubicBezTo>
                            <a:pt x="67908" y="32327"/>
                            <a:pt x="62098" y="51567"/>
                            <a:pt x="46572" y="59759"/>
                          </a:cubicBezTo>
                          <a:cubicBezTo>
                            <a:pt x="31141" y="67950"/>
                            <a:pt x="11901" y="62140"/>
                            <a:pt x="3709" y="46614"/>
                          </a:cubicBezTo>
                          <a:cubicBezTo>
                            <a:pt x="-4482" y="31184"/>
                            <a:pt x="1328" y="11943"/>
                            <a:pt x="16854" y="3752"/>
                          </a:cubicBezTo>
                          <a:cubicBezTo>
                            <a:pt x="32284" y="-4535"/>
                            <a:pt x="51525" y="1370"/>
                            <a:pt x="59716" y="16896"/>
                          </a:cubicBezTo>
                          <a:close/>
                        </a:path>
                      </a:pathLst>
                    </a:custGeom>
                    <a:solidFill>
                      <a:srgbClr val="F1BA9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8" name="任意多边形 54">
                      <a:extLst>
                        <a:ext uri="{FF2B5EF4-FFF2-40B4-BE49-F238E27FC236}">
                          <a16:creationId xmlns:a16="http://schemas.microsoft.com/office/drawing/2014/main" id="{146672C5-8152-43D5-9DCB-90FE1A514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5838" y="1908619"/>
                      <a:ext cx="13038" cy="27431"/>
                    </a:xfrm>
                    <a:custGeom>
                      <a:avLst/>
                      <a:gdLst>
                        <a:gd name="connsiteX0" fmla="*/ 2751 w 13038"/>
                        <a:gd name="connsiteY0" fmla="*/ 27432 h 27431"/>
                        <a:gd name="connsiteX1" fmla="*/ 13038 w 13038"/>
                        <a:gd name="connsiteY1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038" h="27431">
                          <a:moveTo>
                            <a:pt x="2751" y="27432"/>
                          </a:moveTo>
                          <a:cubicBezTo>
                            <a:pt x="2751" y="27432"/>
                            <a:pt x="-8012" y="7144"/>
                            <a:pt x="13038" y="0"/>
                          </a:cubicBezTo>
                        </a:path>
                      </a:pathLst>
                    </a:custGeom>
                    <a:noFill/>
                    <a:ln w="4941" cap="rnd">
                      <a:solidFill>
                        <a:srgbClr val="000000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0B35B556-A3EE-4129-BA63-88B4728A631E}"/>
                    </a:ext>
                  </a:extLst>
                </p:cNvPr>
                <p:cNvGrpSpPr/>
                <p:nvPr/>
              </p:nvGrpSpPr>
              <p:grpSpPr>
                <a:xfrm>
                  <a:off x="4147756" y="2025956"/>
                  <a:ext cx="942379" cy="529177"/>
                  <a:chOff x="4147756" y="2025956"/>
                  <a:chExt cx="942379" cy="529177"/>
                </a:xfrm>
              </p:grpSpPr>
              <p:sp>
                <p:nvSpPr>
                  <p:cNvPr id="37" name="任意多边形 33">
                    <a:extLst>
                      <a:ext uri="{FF2B5EF4-FFF2-40B4-BE49-F238E27FC236}">
                        <a16:creationId xmlns:a16="http://schemas.microsoft.com/office/drawing/2014/main" id="{C5AAD214-A6D9-4CE8-945B-93C63A1C654C}"/>
                      </a:ext>
                    </a:extLst>
                  </p:cNvPr>
                  <p:cNvSpPr/>
                  <p:nvPr/>
                </p:nvSpPr>
                <p:spPr>
                  <a:xfrm>
                    <a:off x="4770119" y="2025956"/>
                    <a:ext cx="320017" cy="529177"/>
                  </a:xfrm>
                  <a:custGeom>
                    <a:avLst/>
                    <a:gdLst>
                      <a:gd name="connsiteX0" fmla="*/ 1 w 320017"/>
                      <a:gd name="connsiteY0" fmla="*/ 76402 h 529177"/>
                      <a:gd name="connsiteX1" fmla="*/ 36386 w 320017"/>
                      <a:gd name="connsiteY1" fmla="*/ 224325 h 529177"/>
                      <a:gd name="connsiteX2" fmla="*/ 59532 w 320017"/>
                      <a:gd name="connsiteY2" fmla="*/ 475309 h 529177"/>
                      <a:gd name="connsiteX3" fmla="*/ 318517 w 320017"/>
                      <a:gd name="connsiteY3" fmla="*/ 529125 h 529177"/>
                      <a:gd name="connsiteX4" fmla="*/ 260700 w 320017"/>
                      <a:gd name="connsiteY4" fmla="*/ 128694 h 529177"/>
                      <a:gd name="connsiteX5" fmla="*/ 75439 w 320017"/>
                      <a:gd name="connsiteY5" fmla="*/ 202 h 529177"/>
                      <a:gd name="connsiteX6" fmla="*/ 1 w 320017"/>
                      <a:gd name="connsiteY6" fmla="*/ 76402 h 529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017" h="529177">
                        <a:moveTo>
                          <a:pt x="1" y="76402"/>
                        </a:moveTo>
                        <a:cubicBezTo>
                          <a:pt x="1" y="76402"/>
                          <a:pt x="-666" y="132695"/>
                          <a:pt x="36386" y="224325"/>
                        </a:cubicBezTo>
                        <a:cubicBezTo>
                          <a:pt x="73438" y="315956"/>
                          <a:pt x="59532" y="475309"/>
                          <a:pt x="59532" y="475309"/>
                        </a:cubicBezTo>
                        <a:cubicBezTo>
                          <a:pt x="59532" y="475309"/>
                          <a:pt x="163164" y="531125"/>
                          <a:pt x="318517" y="529125"/>
                        </a:cubicBezTo>
                        <a:cubicBezTo>
                          <a:pt x="318517" y="529125"/>
                          <a:pt x="334709" y="280999"/>
                          <a:pt x="260700" y="128694"/>
                        </a:cubicBezTo>
                        <a:cubicBezTo>
                          <a:pt x="192977" y="-10752"/>
                          <a:pt x="75439" y="202"/>
                          <a:pt x="75439" y="202"/>
                        </a:cubicBezTo>
                        <a:lnTo>
                          <a:pt x="1" y="76402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8" name="组合 37">
                    <a:extLst>
                      <a:ext uri="{FF2B5EF4-FFF2-40B4-BE49-F238E27FC236}">
                        <a16:creationId xmlns:a16="http://schemas.microsoft.com/office/drawing/2014/main" id="{2345B77B-B210-47A9-9F99-6931D9B2F2E5}"/>
                      </a:ext>
                    </a:extLst>
                  </p:cNvPr>
                  <p:cNvGrpSpPr/>
                  <p:nvPr/>
                </p:nvGrpSpPr>
                <p:grpSpPr>
                  <a:xfrm>
                    <a:off x="4147756" y="2102167"/>
                    <a:ext cx="756856" cy="331374"/>
                    <a:chOff x="4147756" y="2102167"/>
                    <a:chExt cx="756856" cy="331374"/>
                  </a:xfrm>
                </p:grpSpPr>
                <p:sp>
                  <p:nvSpPr>
                    <p:cNvPr id="39" name="任意多边形 35">
                      <a:extLst>
                        <a:ext uri="{FF2B5EF4-FFF2-40B4-BE49-F238E27FC236}">
                          <a16:creationId xmlns:a16="http://schemas.microsoft.com/office/drawing/2014/main" id="{1EB9B5F3-65AB-4E00-9A91-CEB4B066CC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7756" y="2409348"/>
                      <a:ext cx="220694" cy="24193"/>
                    </a:xfrm>
                    <a:custGeom>
                      <a:avLst/>
                      <a:gdLst>
                        <a:gd name="connsiteX0" fmla="*/ 0 w 220694"/>
                        <a:gd name="connsiteY0" fmla="*/ 0 h 24193"/>
                        <a:gd name="connsiteX1" fmla="*/ 220694 w 220694"/>
                        <a:gd name="connsiteY1" fmla="*/ 0 h 24193"/>
                        <a:gd name="connsiteX2" fmla="*/ 220694 w 220694"/>
                        <a:gd name="connsiteY2" fmla="*/ 24193 h 24193"/>
                        <a:gd name="connsiteX3" fmla="*/ 0 w 220694"/>
                        <a:gd name="connsiteY3" fmla="*/ 24193 h 24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94" h="24193">
                          <a:moveTo>
                            <a:pt x="0" y="0"/>
                          </a:moveTo>
                          <a:lnTo>
                            <a:pt x="220694" y="0"/>
                          </a:lnTo>
                          <a:lnTo>
                            <a:pt x="220694" y="24193"/>
                          </a:lnTo>
                          <a:lnTo>
                            <a:pt x="0" y="24193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40" name="组合 39">
                      <a:extLst>
                        <a:ext uri="{FF2B5EF4-FFF2-40B4-BE49-F238E27FC236}">
                          <a16:creationId xmlns:a16="http://schemas.microsoft.com/office/drawing/2014/main" id="{3D8C72EF-FE3F-48EF-A08F-78B0C7B882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7856" y="2102167"/>
                      <a:ext cx="716756" cy="331184"/>
                      <a:chOff x="4187856" y="2102167"/>
                      <a:chExt cx="716756" cy="331184"/>
                    </a:xfrm>
                  </p:grpSpPr>
                  <p:grpSp>
                    <p:nvGrpSpPr>
                      <p:cNvPr id="41" name="组合 40">
                        <a:extLst>
                          <a:ext uri="{FF2B5EF4-FFF2-40B4-BE49-F238E27FC236}">
                            <a16:creationId xmlns:a16="http://schemas.microsoft.com/office/drawing/2014/main" id="{5F8EB30E-67C7-4F65-A7E7-E1AAED7A2DC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87856" y="2337565"/>
                        <a:ext cx="461391" cy="95786"/>
                        <a:chOff x="4187856" y="2337565"/>
                        <a:chExt cx="461391" cy="95786"/>
                      </a:xfrm>
                      <a:solidFill>
                        <a:srgbClr val="F1BA9A"/>
                      </a:solidFill>
                    </p:grpSpPr>
                    <p:sp>
                      <p:nvSpPr>
                        <p:cNvPr id="45" name="任意多边形 41">
                          <a:extLst>
                            <a:ext uri="{FF2B5EF4-FFF2-40B4-BE49-F238E27FC236}">
                              <a16:creationId xmlns:a16="http://schemas.microsoft.com/office/drawing/2014/main" id="{02094BFB-BE96-455A-90D6-F4547AAD5A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61021" y="2342006"/>
                          <a:ext cx="288226" cy="91344"/>
                        </a:xfrm>
                        <a:custGeom>
                          <a:avLst/>
                          <a:gdLst>
                            <a:gd name="connsiteX0" fmla="*/ 213455 w 288226"/>
                            <a:gd name="connsiteY0" fmla="*/ 0 h 91344"/>
                            <a:gd name="connsiteX1" fmla="*/ 6858 w 288226"/>
                            <a:gd name="connsiteY1" fmla="*/ 45625 h 91344"/>
                            <a:gd name="connsiteX2" fmla="*/ 0 w 288226"/>
                            <a:gd name="connsiteY2" fmla="*/ 91345 h 91344"/>
                            <a:gd name="connsiteX3" fmla="*/ 288227 w 288226"/>
                            <a:gd name="connsiteY3" fmla="*/ 91345 h 913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88226" h="91344">
                              <a:moveTo>
                                <a:pt x="213455" y="0"/>
                              </a:moveTo>
                              <a:lnTo>
                                <a:pt x="6858" y="45625"/>
                              </a:lnTo>
                              <a:lnTo>
                                <a:pt x="0" y="91345"/>
                              </a:lnTo>
                              <a:lnTo>
                                <a:pt x="288227" y="9134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BA9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6" name="任意多边形 42">
                          <a:extLst>
                            <a:ext uri="{FF2B5EF4-FFF2-40B4-BE49-F238E27FC236}">
                              <a16:creationId xmlns:a16="http://schemas.microsoft.com/office/drawing/2014/main" id="{2D0AA0A1-23C3-4B02-B2DF-B1E6EDEA32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87856" y="2337565"/>
                          <a:ext cx="180022" cy="95786"/>
                        </a:xfrm>
                        <a:custGeom>
                          <a:avLst/>
                          <a:gdLst>
                            <a:gd name="connsiteX0" fmla="*/ 173165 w 180022"/>
                            <a:gd name="connsiteY0" fmla="*/ 95786 h 95786"/>
                            <a:gd name="connsiteX1" fmla="*/ 78867 w 180022"/>
                            <a:gd name="connsiteY1" fmla="*/ 34445 h 95786"/>
                            <a:gd name="connsiteX2" fmla="*/ 13716 w 180022"/>
                            <a:gd name="connsiteY2" fmla="*/ 43589 h 95786"/>
                            <a:gd name="connsiteX3" fmla="*/ 0 w 180022"/>
                            <a:gd name="connsiteY3" fmla="*/ 29873 h 95786"/>
                            <a:gd name="connsiteX4" fmla="*/ 0 w 180022"/>
                            <a:gd name="connsiteY4" fmla="*/ 29873 h 95786"/>
                            <a:gd name="connsiteX5" fmla="*/ 11144 w 180022"/>
                            <a:gd name="connsiteY5" fmla="*/ 16443 h 95786"/>
                            <a:gd name="connsiteX6" fmla="*/ 63246 w 180022"/>
                            <a:gd name="connsiteY6" fmla="*/ 1012 h 95786"/>
                            <a:gd name="connsiteX7" fmla="*/ 83820 w 180022"/>
                            <a:gd name="connsiteY7" fmla="*/ 917 h 95786"/>
                            <a:gd name="connsiteX8" fmla="*/ 180023 w 180022"/>
                            <a:gd name="connsiteY8" fmla="*/ 50257 h 95786"/>
                            <a:gd name="connsiteX9" fmla="*/ 173165 w 180022"/>
                            <a:gd name="connsiteY9" fmla="*/ 95786 h 957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80022" h="95786">
                              <a:moveTo>
                                <a:pt x="173165" y="95786"/>
                              </a:moveTo>
                              <a:cubicBezTo>
                                <a:pt x="173165" y="95786"/>
                                <a:pt x="96298" y="93976"/>
                                <a:pt x="78867" y="34445"/>
                              </a:cubicBezTo>
                              <a:lnTo>
                                <a:pt x="13716" y="43589"/>
                              </a:lnTo>
                              <a:cubicBezTo>
                                <a:pt x="6096" y="43589"/>
                                <a:pt x="0" y="37493"/>
                                <a:pt x="0" y="29873"/>
                              </a:cubicBezTo>
                              <a:lnTo>
                                <a:pt x="0" y="29873"/>
                              </a:lnTo>
                              <a:cubicBezTo>
                                <a:pt x="0" y="23301"/>
                                <a:pt x="4667" y="17586"/>
                                <a:pt x="11144" y="16443"/>
                              </a:cubicBezTo>
                              <a:lnTo>
                                <a:pt x="63246" y="1012"/>
                              </a:lnTo>
                              <a:cubicBezTo>
                                <a:pt x="70104" y="-321"/>
                                <a:pt x="76962" y="-321"/>
                                <a:pt x="83820" y="917"/>
                              </a:cubicBezTo>
                              <a:cubicBezTo>
                                <a:pt x="100108" y="3870"/>
                                <a:pt x="138684" y="24158"/>
                                <a:pt x="180023" y="50257"/>
                              </a:cubicBezTo>
                              <a:lnTo>
                                <a:pt x="173165" y="9578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BA9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42" name="组合 41">
                        <a:extLst>
                          <a:ext uri="{FF2B5EF4-FFF2-40B4-BE49-F238E27FC236}">
                            <a16:creationId xmlns:a16="http://schemas.microsoft.com/office/drawing/2014/main" id="{3FE1180B-B3B1-4A36-80F1-04870B2ADA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4476" y="2102167"/>
                        <a:ext cx="330136" cy="331184"/>
                        <a:chOff x="4574476" y="2102167"/>
                        <a:chExt cx="330136" cy="331184"/>
                      </a:xfrm>
                      <a:solidFill>
                        <a:srgbClr val="FEFEFF"/>
                      </a:solidFill>
                    </p:grpSpPr>
                    <p:sp>
                      <p:nvSpPr>
                        <p:cNvPr id="43" name="任意多边形 39">
                          <a:extLst>
                            <a:ext uri="{FF2B5EF4-FFF2-40B4-BE49-F238E27FC236}">
                              <a16:creationId xmlns:a16="http://schemas.microsoft.com/office/drawing/2014/main" id="{F9FF90F0-FAF0-46A1-B47A-D62FFD7473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74476" y="2102167"/>
                          <a:ext cx="330136" cy="331184"/>
                        </a:xfrm>
                        <a:custGeom>
                          <a:avLst/>
                          <a:gdLst>
                            <a:gd name="connsiteX0" fmla="*/ 208788 w 330136"/>
                            <a:gd name="connsiteY0" fmla="*/ 0 h 331184"/>
                            <a:gd name="connsiteX1" fmla="*/ 0 w 330136"/>
                            <a:gd name="connsiteY1" fmla="*/ 239840 h 331184"/>
                            <a:gd name="connsiteX2" fmla="*/ 74771 w 330136"/>
                            <a:gd name="connsiteY2" fmla="*/ 331184 h 331184"/>
                            <a:gd name="connsiteX3" fmla="*/ 330137 w 330136"/>
                            <a:gd name="connsiteY3" fmla="*/ 130207 h 3311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330136" h="331184">
                              <a:moveTo>
                                <a:pt x="208788" y="0"/>
                              </a:moveTo>
                              <a:lnTo>
                                <a:pt x="0" y="239840"/>
                              </a:lnTo>
                              <a:lnTo>
                                <a:pt x="74771" y="331184"/>
                              </a:lnTo>
                              <a:lnTo>
                                <a:pt x="330137" y="1302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7E6E6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4" name="任意多边形 40">
                          <a:extLst>
                            <a:ext uri="{FF2B5EF4-FFF2-40B4-BE49-F238E27FC236}">
                              <a16:creationId xmlns:a16="http://schemas.microsoft.com/office/drawing/2014/main" id="{4621E998-82F9-4A67-BAF8-54AA8398AF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20602" y="2232374"/>
                          <a:ext cx="84010" cy="66103"/>
                        </a:xfrm>
                        <a:custGeom>
                          <a:avLst/>
                          <a:gdLst>
                            <a:gd name="connsiteX0" fmla="*/ 0 w 84010"/>
                            <a:gd name="connsiteY0" fmla="*/ 66103 h 66103"/>
                            <a:gd name="connsiteX1" fmla="*/ 84010 w 84010"/>
                            <a:gd name="connsiteY1" fmla="*/ 0 h 661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84010" h="66103">
                              <a:moveTo>
                                <a:pt x="0" y="66103"/>
                              </a:moveTo>
                              <a:lnTo>
                                <a:pt x="84010" y="0"/>
                              </a:lnTo>
                            </a:path>
                          </a:pathLst>
                        </a:custGeom>
                        <a:ln w="7419" cap="flat">
                          <a:solidFill>
                            <a:srgbClr val="EBEFF2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7A4DAEC7-4C0B-4C15-A2EC-645A66E14C41}"/>
                    </a:ext>
                  </a:extLst>
                </p:cNvPr>
                <p:cNvGrpSpPr/>
                <p:nvPr/>
              </p:nvGrpSpPr>
              <p:grpSpPr>
                <a:xfrm>
                  <a:off x="4441285" y="2501264"/>
                  <a:ext cx="647457" cy="687514"/>
                  <a:chOff x="4441285" y="2501264"/>
                  <a:chExt cx="647457" cy="687514"/>
                </a:xfrm>
              </p:grpSpPr>
              <p:grpSp>
                <p:nvGrpSpPr>
                  <p:cNvPr id="27" name="组合 26">
                    <a:extLst>
                      <a:ext uri="{FF2B5EF4-FFF2-40B4-BE49-F238E27FC236}">
                        <a16:creationId xmlns:a16="http://schemas.microsoft.com/office/drawing/2014/main" id="{9C14E86D-B3B6-40B7-A563-270EBDC3673F}"/>
                      </a:ext>
                    </a:extLst>
                  </p:cNvPr>
                  <p:cNvGrpSpPr/>
                  <p:nvPr/>
                </p:nvGrpSpPr>
                <p:grpSpPr>
                  <a:xfrm>
                    <a:off x="4441285" y="2555260"/>
                    <a:ext cx="334549" cy="633519"/>
                    <a:chOff x="4441285" y="2555260"/>
                    <a:chExt cx="334549" cy="633519"/>
                  </a:xfrm>
                </p:grpSpPr>
                <p:grpSp>
                  <p:nvGrpSpPr>
                    <p:cNvPr id="31" name="组合 30">
                      <a:extLst>
                        <a:ext uri="{FF2B5EF4-FFF2-40B4-BE49-F238E27FC236}">
                          <a16:creationId xmlns:a16="http://schemas.microsoft.com/office/drawing/2014/main" id="{606C9814-D523-4C57-B725-667B03969C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1229" y="2931604"/>
                      <a:ext cx="274605" cy="257175"/>
                      <a:chOff x="4501229" y="2931604"/>
                      <a:chExt cx="274605" cy="257175"/>
                    </a:xfrm>
                  </p:grpSpPr>
                  <p:sp>
                    <p:nvSpPr>
                      <p:cNvPr id="33" name="任意多边形 29">
                        <a:extLst>
                          <a:ext uri="{FF2B5EF4-FFF2-40B4-BE49-F238E27FC236}">
                            <a16:creationId xmlns:a16="http://schemas.microsoft.com/office/drawing/2014/main" id="{5A2B9CA3-7384-4063-851C-A15D10DD0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2858" y="2931604"/>
                        <a:ext cx="153828" cy="157638"/>
                      </a:xfrm>
                      <a:custGeom>
                        <a:avLst/>
                        <a:gdLst>
                          <a:gd name="connsiteX0" fmla="*/ 0 w 153828"/>
                          <a:gd name="connsiteY0" fmla="*/ 20288 h 157638"/>
                          <a:gd name="connsiteX1" fmla="*/ 68008 w 153828"/>
                          <a:gd name="connsiteY1" fmla="*/ 157639 h 157638"/>
                          <a:gd name="connsiteX2" fmla="*/ 153829 w 153828"/>
                          <a:gd name="connsiteY2" fmla="*/ 152019 h 157638"/>
                          <a:gd name="connsiteX3" fmla="*/ 97822 w 153828"/>
                          <a:gd name="connsiteY3" fmla="*/ 0 h 1576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3828" h="157638">
                            <a:moveTo>
                              <a:pt x="0" y="20288"/>
                            </a:moveTo>
                            <a:lnTo>
                              <a:pt x="68008" y="157639"/>
                            </a:lnTo>
                            <a:lnTo>
                              <a:pt x="153829" y="152019"/>
                            </a:lnTo>
                            <a:lnTo>
                              <a:pt x="97822" y="0"/>
                            </a:lnTo>
                            <a:close/>
                          </a:path>
                        </a:pathLst>
                      </a:custGeom>
                      <a:solidFill>
                        <a:srgbClr val="F1BA9A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34" name="组合 33">
                        <a:extLst>
                          <a:ext uri="{FF2B5EF4-FFF2-40B4-BE49-F238E27FC236}">
                            <a16:creationId xmlns:a16="http://schemas.microsoft.com/office/drawing/2014/main" id="{22100E28-108D-443C-9F90-9A7B92DFF0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01229" y="3067430"/>
                        <a:ext cx="274605" cy="121348"/>
                        <a:chOff x="4501229" y="3067430"/>
                        <a:chExt cx="274605" cy="121348"/>
                      </a:xfrm>
                    </p:grpSpPr>
                    <p:sp>
                      <p:nvSpPr>
                        <p:cNvPr id="35" name="任意多边形 31">
                          <a:extLst>
                            <a:ext uri="{FF2B5EF4-FFF2-40B4-BE49-F238E27FC236}">
                              <a16:creationId xmlns:a16="http://schemas.microsoft.com/office/drawing/2014/main" id="{91B405B6-6D1C-40BB-9FAC-6F9F24B685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03705" y="3067430"/>
                          <a:ext cx="267176" cy="94773"/>
                        </a:xfrm>
                        <a:custGeom>
                          <a:avLst/>
                          <a:gdLst>
                            <a:gd name="connsiteX0" fmla="*/ 134779 w 267176"/>
                            <a:gd name="connsiteY0" fmla="*/ 3334 h 94773"/>
                            <a:gd name="connsiteX1" fmla="*/ 11812 w 267176"/>
                            <a:gd name="connsiteY1" fmla="*/ 69628 h 94773"/>
                            <a:gd name="connsiteX2" fmla="*/ 667 w 267176"/>
                            <a:gd name="connsiteY2" fmla="*/ 94774 h 94773"/>
                            <a:gd name="connsiteX3" fmla="*/ 667 w 267176"/>
                            <a:gd name="connsiteY3" fmla="*/ 94774 h 94773"/>
                            <a:gd name="connsiteX4" fmla="*/ 267177 w 267176"/>
                            <a:gd name="connsiteY4" fmla="*/ 89440 h 94773"/>
                            <a:gd name="connsiteX5" fmla="*/ 236316 w 267176"/>
                            <a:gd name="connsiteY5" fmla="*/ 0 h 94773"/>
                            <a:gd name="connsiteX6" fmla="*/ 134779 w 267176"/>
                            <a:gd name="connsiteY6" fmla="*/ 3334 h 947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67176" h="94773">
                              <a:moveTo>
                                <a:pt x="134779" y="3334"/>
                              </a:moveTo>
                              <a:lnTo>
                                <a:pt x="11812" y="69628"/>
                              </a:lnTo>
                              <a:cubicBezTo>
                                <a:pt x="2763" y="74390"/>
                                <a:pt x="-1809" y="84773"/>
                                <a:pt x="667" y="94774"/>
                              </a:cubicBezTo>
                              <a:lnTo>
                                <a:pt x="667" y="94774"/>
                              </a:lnTo>
                              <a:lnTo>
                                <a:pt x="267177" y="89440"/>
                              </a:lnTo>
                              <a:lnTo>
                                <a:pt x="236316" y="0"/>
                              </a:lnTo>
                              <a:lnTo>
                                <a:pt x="134779" y="333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103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6" name="任意多边形 32">
                          <a:extLst>
                            <a:ext uri="{FF2B5EF4-FFF2-40B4-BE49-F238E27FC236}">
                              <a16:creationId xmlns:a16="http://schemas.microsoft.com/office/drawing/2014/main" id="{6F478BD7-7529-469C-9B0D-F77627B057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01229" y="3156680"/>
                          <a:ext cx="274605" cy="32099"/>
                        </a:xfrm>
                        <a:custGeom>
                          <a:avLst/>
                          <a:gdLst>
                            <a:gd name="connsiteX0" fmla="*/ 274606 w 274605"/>
                            <a:gd name="connsiteY0" fmla="*/ 26575 h 32099"/>
                            <a:gd name="connsiteX1" fmla="*/ 571 w 274605"/>
                            <a:gd name="connsiteY1" fmla="*/ 32099 h 32099"/>
                            <a:gd name="connsiteX2" fmla="*/ 0 w 274605"/>
                            <a:gd name="connsiteY2" fmla="*/ 5525 h 32099"/>
                            <a:gd name="connsiteX3" fmla="*/ 273939 w 274605"/>
                            <a:gd name="connsiteY3" fmla="*/ 0 h 320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74605" h="32099">
                              <a:moveTo>
                                <a:pt x="274606" y="26575"/>
                              </a:moveTo>
                              <a:lnTo>
                                <a:pt x="571" y="32099"/>
                              </a:lnTo>
                              <a:lnTo>
                                <a:pt x="0" y="5525"/>
                              </a:lnTo>
                              <a:lnTo>
                                <a:pt x="273939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7E6E6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sp>
                  <p:nvSpPr>
                    <p:cNvPr id="32" name="任意多边形 28">
                      <a:extLst>
                        <a:ext uri="{FF2B5EF4-FFF2-40B4-BE49-F238E27FC236}">
                          <a16:creationId xmlns:a16="http://schemas.microsoft.com/office/drawing/2014/main" id="{3326C4C5-756F-43CF-8BA8-5B5F50CEC5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1285" y="2555260"/>
                      <a:ext cx="280447" cy="479119"/>
                    </a:xfrm>
                    <a:custGeom>
                      <a:avLst/>
                      <a:gdLst>
                        <a:gd name="connsiteX0" fmla="*/ 133191 w 280447"/>
                        <a:gd name="connsiteY0" fmla="*/ 479119 h 479119"/>
                        <a:gd name="connsiteX1" fmla="*/ 280448 w 280447"/>
                        <a:gd name="connsiteY1" fmla="*/ 450068 h 479119"/>
                        <a:gd name="connsiteX2" fmla="*/ 175864 w 280447"/>
                        <a:gd name="connsiteY2" fmla="*/ 65258 h 479119"/>
                        <a:gd name="connsiteX3" fmla="*/ 60040 w 280447"/>
                        <a:gd name="connsiteY3" fmla="*/ 5060 h 479119"/>
                        <a:gd name="connsiteX4" fmla="*/ 60040 w 280447"/>
                        <a:gd name="connsiteY4" fmla="*/ 5060 h 479119"/>
                        <a:gd name="connsiteX5" fmla="*/ 5366 w 280447"/>
                        <a:gd name="connsiteY5" fmla="*/ 120027 h 479119"/>
                        <a:gd name="connsiteX6" fmla="*/ 133191 w 280447"/>
                        <a:gd name="connsiteY6" fmla="*/ 479119 h 479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0447" h="479119">
                          <a:moveTo>
                            <a:pt x="133191" y="479119"/>
                          </a:moveTo>
                          <a:lnTo>
                            <a:pt x="280448" y="450068"/>
                          </a:lnTo>
                          <a:lnTo>
                            <a:pt x="175864" y="65258"/>
                          </a:lnTo>
                          <a:cubicBezTo>
                            <a:pt x="161766" y="15537"/>
                            <a:pt x="108712" y="-11990"/>
                            <a:pt x="60040" y="5060"/>
                          </a:cubicBezTo>
                          <a:lnTo>
                            <a:pt x="60040" y="5060"/>
                          </a:lnTo>
                          <a:cubicBezTo>
                            <a:pt x="12986" y="21538"/>
                            <a:pt x="-11589" y="73164"/>
                            <a:pt x="5366" y="120027"/>
                          </a:cubicBezTo>
                          <a:lnTo>
                            <a:pt x="133191" y="479119"/>
                          </a:lnTo>
                          <a:close/>
                        </a:path>
                      </a:pathLst>
                    </a:custGeom>
                    <a:solidFill>
                      <a:srgbClr val="74625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8" name="组合 27">
                    <a:extLst>
                      <a:ext uri="{FF2B5EF4-FFF2-40B4-BE49-F238E27FC236}">
                        <a16:creationId xmlns:a16="http://schemas.microsoft.com/office/drawing/2014/main" id="{D2A9F227-E22E-478F-89CD-CC4547B151AE}"/>
                      </a:ext>
                    </a:extLst>
                  </p:cNvPr>
                  <p:cNvGrpSpPr/>
                  <p:nvPr/>
                </p:nvGrpSpPr>
                <p:grpSpPr>
                  <a:xfrm>
                    <a:off x="4499548" y="2501264"/>
                    <a:ext cx="589193" cy="197929"/>
                    <a:chOff x="4499548" y="2501264"/>
                    <a:chExt cx="589193" cy="197929"/>
                  </a:xfrm>
                  <a:solidFill>
                    <a:srgbClr val="746256"/>
                  </a:solidFill>
                </p:grpSpPr>
                <p:sp>
                  <p:nvSpPr>
                    <p:cNvPr id="29" name="任意多边形 25">
                      <a:extLst>
                        <a:ext uri="{FF2B5EF4-FFF2-40B4-BE49-F238E27FC236}">
                          <a16:creationId xmlns:a16="http://schemas.microsoft.com/office/drawing/2014/main" id="{E96AB7DF-09EC-4BA9-BFF1-3DFDE16F50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99548" y="2501264"/>
                      <a:ext cx="589193" cy="197929"/>
                    </a:xfrm>
                    <a:custGeom>
                      <a:avLst/>
                      <a:gdLst>
                        <a:gd name="connsiteX0" fmla="*/ 330103 w 589193"/>
                        <a:gd name="connsiteY0" fmla="*/ 0 h 197929"/>
                        <a:gd name="connsiteX1" fmla="*/ 12253 w 589193"/>
                        <a:gd name="connsiteY1" fmla="*/ 55912 h 197929"/>
                        <a:gd name="connsiteX2" fmla="*/ 8253 w 589193"/>
                        <a:gd name="connsiteY2" fmla="*/ 126302 h 197929"/>
                        <a:gd name="connsiteX3" fmla="*/ 43209 w 589193"/>
                        <a:gd name="connsiteY3" fmla="*/ 170878 h 197929"/>
                        <a:gd name="connsiteX4" fmla="*/ 78357 w 589193"/>
                        <a:gd name="connsiteY4" fmla="*/ 197930 h 197929"/>
                        <a:gd name="connsiteX5" fmla="*/ 468215 w 589193"/>
                        <a:gd name="connsiteY5" fmla="*/ 188023 h 197929"/>
                        <a:gd name="connsiteX6" fmla="*/ 589183 w 589193"/>
                        <a:gd name="connsiteY6" fmla="*/ 53721 h 197929"/>
                        <a:gd name="connsiteX7" fmla="*/ 330103 w 589193"/>
                        <a:gd name="connsiteY7" fmla="*/ 0 h 1979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9193" h="197929">
                          <a:moveTo>
                            <a:pt x="330103" y="0"/>
                          </a:moveTo>
                          <a:lnTo>
                            <a:pt x="12253" y="55912"/>
                          </a:lnTo>
                          <a:cubicBezTo>
                            <a:pt x="12253" y="55912"/>
                            <a:pt x="-12417" y="100013"/>
                            <a:pt x="8253" y="126302"/>
                          </a:cubicBezTo>
                          <a:lnTo>
                            <a:pt x="43209" y="170878"/>
                          </a:lnTo>
                          <a:cubicBezTo>
                            <a:pt x="51687" y="181642"/>
                            <a:pt x="64641" y="197930"/>
                            <a:pt x="78357" y="197930"/>
                          </a:cubicBezTo>
                          <a:lnTo>
                            <a:pt x="468215" y="188023"/>
                          </a:lnTo>
                          <a:cubicBezTo>
                            <a:pt x="468215" y="188023"/>
                            <a:pt x="590516" y="200025"/>
                            <a:pt x="589183" y="53721"/>
                          </a:cubicBezTo>
                          <a:lnTo>
                            <a:pt x="330103" y="0"/>
                          </a:lnTo>
                          <a:close/>
                        </a:path>
                      </a:pathLst>
                    </a:custGeom>
                    <a:solidFill>
                      <a:srgbClr val="74625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" name="任意多边形 26">
                      <a:extLst>
                        <a:ext uri="{FF2B5EF4-FFF2-40B4-BE49-F238E27FC236}">
                          <a16:creationId xmlns:a16="http://schemas.microsoft.com/office/drawing/2014/main" id="{E9176C07-5C8A-4493-80A9-BBB4BFC9D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8003" y="2662904"/>
                      <a:ext cx="39433" cy="32385"/>
                    </a:xfrm>
                    <a:custGeom>
                      <a:avLst/>
                      <a:gdLst>
                        <a:gd name="connsiteX0" fmla="*/ 39433 w 39433"/>
                        <a:gd name="connsiteY0" fmla="*/ 32385 h 32385"/>
                        <a:gd name="connsiteX1" fmla="*/ 0 w 39433"/>
                        <a:gd name="connsiteY1" fmla="*/ 0 h 32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9433" h="32385">
                          <a:moveTo>
                            <a:pt x="39433" y="3238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ln w="7419" cap="flat">
                      <a:solidFill>
                        <a:srgbClr val="5B493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B223954-C1C9-491C-90D3-EB25969D39FB}"/>
                </a:ext>
              </a:extLst>
            </p:cNvPr>
            <p:cNvGrpSpPr/>
            <p:nvPr/>
          </p:nvGrpSpPr>
          <p:grpSpPr>
            <a:xfrm>
              <a:off x="3391550" y="2017512"/>
              <a:ext cx="5196638" cy="3367585"/>
              <a:chOff x="3328797" y="1690158"/>
              <a:chExt cx="2312574" cy="149862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2C1AE7C-F65D-4EE1-B533-14E4377B9F8B}"/>
                  </a:ext>
                </a:extLst>
              </p:cNvPr>
              <p:cNvGrpSpPr/>
              <p:nvPr/>
            </p:nvGrpSpPr>
            <p:grpSpPr>
              <a:xfrm>
                <a:off x="3851814" y="1690158"/>
                <a:ext cx="290802" cy="743097"/>
                <a:chOff x="3851814" y="1690158"/>
                <a:chExt cx="290802" cy="743097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9A5E0654-8039-4AC5-8B33-91399E8AB6A2}"/>
                    </a:ext>
                  </a:extLst>
                </p:cNvPr>
                <p:cNvGrpSpPr/>
                <p:nvPr/>
              </p:nvGrpSpPr>
              <p:grpSpPr>
                <a:xfrm>
                  <a:off x="3851814" y="2003488"/>
                  <a:ext cx="240887" cy="429768"/>
                  <a:chOff x="3851814" y="2003488"/>
                  <a:chExt cx="240887" cy="429768"/>
                </a:xfrm>
                <a:solidFill>
                  <a:srgbClr val="FEFEFF"/>
                </a:solidFill>
              </p:grpSpPr>
              <p:sp>
                <p:nvSpPr>
                  <p:cNvPr id="20" name="任意多边形 16">
                    <a:extLst>
                      <a:ext uri="{FF2B5EF4-FFF2-40B4-BE49-F238E27FC236}">
                        <a16:creationId xmlns:a16="http://schemas.microsoft.com/office/drawing/2014/main" id="{3F019140-7AAA-4A41-8B2E-799DCC2BE7B5}"/>
                      </a:ext>
                    </a:extLst>
                  </p:cNvPr>
                  <p:cNvSpPr/>
                  <p:nvPr/>
                </p:nvSpPr>
                <p:spPr>
                  <a:xfrm>
                    <a:off x="3956018" y="2003488"/>
                    <a:ext cx="23907" cy="425386"/>
                  </a:xfrm>
                  <a:custGeom>
                    <a:avLst/>
                    <a:gdLst>
                      <a:gd name="connsiteX0" fmla="*/ 0 w 23907"/>
                      <a:gd name="connsiteY0" fmla="*/ 0 h 425386"/>
                      <a:gd name="connsiteX1" fmla="*/ 23908 w 23907"/>
                      <a:gd name="connsiteY1" fmla="*/ 0 h 425386"/>
                      <a:gd name="connsiteX2" fmla="*/ 23908 w 23907"/>
                      <a:gd name="connsiteY2" fmla="*/ 425387 h 425386"/>
                      <a:gd name="connsiteX3" fmla="*/ 0 w 23907"/>
                      <a:gd name="connsiteY3" fmla="*/ 425387 h 42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907" h="425386">
                        <a:moveTo>
                          <a:pt x="0" y="0"/>
                        </a:moveTo>
                        <a:lnTo>
                          <a:pt x="23908" y="0"/>
                        </a:lnTo>
                        <a:lnTo>
                          <a:pt x="23908" y="425387"/>
                        </a:lnTo>
                        <a:lnTo>
                          <a:pt x="0" y="425387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任意多边形 17">
                    <a:extLst>
                      <a:ext uri="{FF2B5EF4-FFF2-40B4-BE49-F238E27FC236}">
                        <a16:creationId xmlns:a16="http://schemas.microsoft.com/office/drawing/2014/main" id="{C232818C-1C4B-4FD9-AFC8-D9647C02CBE1}"/>
                      </a:ext>
                    </a:extLst>
                  </p:cNvPr>
                  <p:cNvSpPr/>
                  <p:nvPr/>
                </p:nvSpPr>
                <p:spPr>
                  <a:xfrm>
                    <a:off x="3851814" y="2409348"/>
                    <a:ext cx="240887" cy="23907"/>
                  </a:xfrm>
                  <a:custGeom>
                    <a:avLst/>
                    <a:gdLst>
                      <a:gd name="connsiteX0" fmla="*/ 0 w 240887"/>
                      <a:gd name="connsiteY0" fmla="*/ 0 h 23907"/>
                      <a:gd name="connsiteX1" fmla="*/ 240887 w 240887"/>
                      <a:gd name="connsiteY1" fmla="*/ 0 h 23907"/>
                      <a:gd name="connsiteX2" fmla="*/ 240887 w 240887"/>
                      <a:gd name="connsiteY2" fmla="*/ 23908 h 23907"/>
                      <a:gd name="connsiteX3" fmla="*/ 0 w 240887"/>
                      <a:gd name="connsiteY3" fmla="*/ 23908 h 23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0887" h="23907">
                        <a:moveTo>
                          <a:pt x="0" y="0"/>
                        </a:moveTo>
                        <a:lnTo>
                          <a:pt x="240887" y="0"/>
                        </a:lnTo>
                        <a:lnTo>
                          <a:pt x="240887" y="23908"/>
                        </a:lnTo>
                        <a:lnTo>
                          <a:pt x="0" y="23908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" name="任意多边形 13">
                  <a:extLst>
                    <a:ext uri="{FF2B5EF4-FFF2-40B4-BE49-F238E27FC236}">
                      <a16:creationId xmlns:a16="http://schemas.microsoft.com/office/drawing/2014/main" id="{E5B5EADE-C19D-4488-9AE1-5582DD72BC5A}"/>
                    </a:ext>
                  </a:extLst>
                </p:cNvPr>
                <p:cNvSpPr/>
                <p:nvPr/>
              </p:nvSpPr>
              <p:spPr>
                <a:xfrm rot="-1192965">
                  <a:off x="3986583" y="1682020"/>
                  <a:ext cx="56483" cy="595318"/>
                </a:xfrm>
                <a:custGeom>
                  <a:avLst/>
                  <a:gdLst>
                    <a:gd name="connsiteX0" fmla="*/ 0 w 56483"/>
                    <a:gd name="connsiteY0" fmla="*/ 0 h 595318"/>
                    <a:gd name="connsiteX1" fmla="*/ 56484 w 56483"/>
                    <a:gd name="connsiteY1" fmla="*/ 0 h 595318"/>
                    <a:gd name="connsiteX2" fmla="*/ 56484 w 56483"/>
                    <a:gd name="connsiteY2" fmla="*/ 595319 h 595318"/>
                    <a:gd name="connsiteX3" fmla="*/ 0 w 56483"/>
                    <a:gd name="connsiteY3" fmla="*/ 595319 h 595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483" h="595318">
                      <a:moveTo>
                        <a:pt x="0" y="0"/>
                      </a:moveTo>
                      <a:lnTo>
                        <a:pt x="56484" y="0"/>
                      </a:lnTo>
                      <a:lnTo>
                        <a:pt x="56484" y="595319"/>
                      </a:lnTo>
                      <a:lnTo>
                        <a:pt x="0" y="595319"/>
                      </a:lnTo>
                      <a:close/>
                    </a:path>
                  </a:pathLst>
                </a:custGeom>
                <a:solidFill>
                  <a:srgbClr val="E7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任意多边形 14">
                  <a:extLst>
                    <a:ext uri="{FF2B5EF4-FFF2-40B4-BE49-F238E27FC236}">
                      <a16:creationId xmlns:a16="http://schemas.microsoft.com/office/drawing/2014/main" id="{BC363A5B-07F1-4D94-A836-16B67F537EBF}"/>
                    </a:ext>
                  </a:extLst>
                </p:cNvPr>
                <p:cNvSpPr/>
                <p:nvPr/>
              </p:nvSpPr>
              <p:spPr>
                <a:xfrm>
                  <a:off x="3936110" y="1913572"/>
                  <a:ext cx="123443" cy="145732"/>
                </a:xfrm>
                <a:custGeom>
                  <a:avLst/>
                  <a:gdLst>
                    <a:gd name="connsiteX0" fmla="*/ 0 w 123443"/>
                    <a:gd name="connsiteY0" fmla="*/ 72771 h 145732"/>
                    <a:gd name="connsiteX1" fmla="*/ 72962 w 123443"/>
                    <a:gd name="connsiteY1" fmla="*/ 145732 h 145732"/>
                    <a:gd name="connsiteX2" fmla="*/ 123444 w 123443"/>
                    <a:gd name="connsiteY2" fmla="*/ 125349 h 145732"/>
                    <a:gd name="connsiteX3" fmla="*/ 67818 w 123443"/>
                    <a:gd name="connsiteY3" fmla="*/ 0 h 145732"/>
                    <a:gd name="connsiteX4" fmla="*/ 0 w 123443"/>
                    <a:gd name="connsiteY4" fmla="*/ 72771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43" h="145732">
                      <a:moveTo>
                        <a:pt x="0" y="72771"/>
                      </a:moveTo>
                      <a:cubicBezTo>
                        <a:pt x="0" y="113062"/>
                        <a:pt x="32671" y="145732"/>
                        <a:pt x="72962" y="145732"/>
                      </a:cubicBezTo>
                      <a:cubicBezTo>
                        <a:pt x="92583" y="145732"/>
                        <a:pt x="110300" y="137922"/>
                        <a:pt x="123444" y="125349"/>
                      </a:cubicBezTo>
                      <a:cubicBezTo>
                        <a:pt x="107442" y="83248"/>
                        <a:pt x="91440" y="40957"/>
                        <a:pt x="67818" y="0"/>
                      </a:cubicBezTo>
                      <a:cubicBezTo>
                        <a:pt x="29908" y="2762"/>
                        <a:pt x="0" y="34290"/>
                        <a:pt x="0" y="7277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15">
                  <a:extLst>
                    <a:ext uri="{FF2B5EF4-FFF2-40B4-BE49-F238E27FC236}">
                      <a16:creationId xmlns:a16="http://schemas.microsoft.com/office/drawing/2014/main" id="{692D6D0D-6A17-4C40-B930-2901DBBBE282}"/>
                    </a:ext>
                  </a:extLst>
                </p:cNvPr>
                <p:cNvSpPr/>
                <p:nvPr/>
              </p:nvSpPr>
              <p:spPr>
                <a:xfrm>
                  <a:off x="3966305" y="1927479"/>
                  <a:ext cx="47625" cy="131860"/>
                </a:xfrm>
                <a:custGeom>
                  <a:avLst/>
                  <a:gdLst>
                    <a:gd name="connsiteX0" fmla="*/ 0 w 47625"/>
                    <a:gd name="connsiteY0" fmla="*/ 0 h 131860"/>
                    <a:gd name="connsiteX1" fmla="*/ 24289 w 47625"/>
                    <a:gd name="connsiteY1" fmla="*/ 129159 h 131860"/>
                    <a:gd name="connsiteX2" fmla="*/ 47625 w 47625"/>
                    <a:gd name="connsiteY2" fmla="*/ 131540 h 131860"/>
                    <a:gd name="connsiteX3" fmla="*/ 0 w 47625"/>
                    <a:gd name="connsiteY3" fmla="*/ 0 h 131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25" h="131860">
                      <a:moveTo>
                        <a:pt x="0" y="0"/>
                      </a:moveTo>
                      <a:lnTo>
                        <a:pt x="24289" y="129159"/>
                      </a:lnTo>
                      <a:cubicBezTo>
                        <a:pt x="24289" y="129159"/>
                        <a:pt x="33814" y="132969"/>
                        <a:pt x="47625" y="1315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0EDA027C-3205-4F41-8F91-5BEF50454318}"/>
                  </a:ext>
                </a:extLst>
              </p:cNvPr>
              <p:cNvGrpSpPr/>
              <p:nvPr/>
            </p:nvGrpSpPr>
            <p:grpSpPr>
              <a:xfrm>
                <a:off x="3328797" y="2433351"/>
                <a:ext cx="2312574" cy="755427"/>
                <a:chOff x="3328797" y="2433351"/>
                <a:chExt cx="2312574" cy="755427"/>
              </a:xfrm>
              <a:solidFill>
                <a:srgbClr val="213033"/>
              </a:solidFill>
            </p:grpSpPr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5DA69C46-670A-413D-9A50-6CF065D2F8FE}"/>
                    </a:ext>
                  </a:extLst>
                </p:cNvPr>
                <p:cNvGrpSpPr/>
                <p:nvPr/>
              </p:nvGrpSpPr>
              <p:grpSpPr>
                <a:xfrm>
                  <a:off x="3668934" y="2433351"/>
                  <a:ext cx="1052798" cy="755427"/>
                  <a:chOff x="3668934" y="2433351"/>
                  <a:chExt cx="1052798" cy="755427"/>
                </a:xfrm>
                <a:solidFill>
                  <a:srgbClr val="213033"/>
                </a:solidFill>
              </p:grpSpPr>
              <p:sp>
                <p:nvSpPr>
                  <p:cNvPr id="13" name="任意多边形 9">
                    <a:extLst>
                      <a:ext uri="{FF2B5EF4-FFF2-40B4-BE49-F238E27FC236}">
                        <a16:creationId xmlns:a16="http://schemas.microsoft.com/office/drawing/2014/main" id="{A38CF4D4-236E-4EA8-BDBC-55B8DFC692FA}"/>
                      </a:ext>
                    </a:extLst>
                  </p:cNvPr>
                  <p:cNvSpPr/>
                  <p:nvPr/>
                </p:nvSpPr>
                <p:spPr>
                  <a:xfrm>
                    <a:off x="3816286" y="2486596"/>
                    <a:ext cx="9525" cy="702183"/>
                  </a:xfrm>
                  <a:custGeom>
                    <a:avLst/>
                    <a:gdLst>
                      <a:gd name="connsiteX0" fmla="*/ 0 w 9525"/>
                      <a:gd name="connsiteY0" fmla="*/ 0 h 702183"/>
                      <a:gd name="connsiteX1" fmla="*/ 0 w 9525"/>
                      <a:gd name="connsiteY1" fmla="*/ 702183 h 702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702183">
                        <a:moveTo>
                          <a:pt x="0" y="0"/>
                        </a:moveTo>
                        <a:lnTo>
                          <a:pt x="0" y="702183"/>
                        </a:lnTo>
                      </a:path>
                    </a:pathLst>
                  </a:custGeom>
                  <a:ln w="19783" cap="flat">
                    <a:solidFill>
                      <a:schemeClr val="l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" name="任意多边形 10">
                    <a:extLst>
                      <a:ext uri="{FF2B5EF4-FFF2-40B4-BE49-F238E27FC236}">
                        <a16:creationId xmlns:a16="http://schemas.microsoft.com/office/drawing/2014/main" id="{C13AA5FE-C3CB-48B2-A328-158DCF9E950C}"/>
                      </a:ext>
                    </a:extLst>
                  </p:cNvPr>
                  <p:cNvSpPr/>
                  <p:nvPr/>
                </p:nvSpPr>
                <p:spPr>
                  <a:xfrm>
                    <a:off x="4542663" y="2486596"/>
                    <a:ext cx="9525" cy="702183"/>
                  </a:xfrm>
                  <a:custGeom>
                    <a:avLst/>
                    <a:gdLst>
                      <a:gd name="connsiteX0" fmla="*/ 0 w 9525"/>
                      <a:gd name="connsiteY0" fmla="*/ 0 h 702183"/>
                      <a:gd name="connsiteX1" fmla="*/ 0 w 9525"/>
                      <a:gd name="connsiteY1" fmla="*/ 702183 h 702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702183">
                        <a:moveTo>
                          <a:pt x="0" y="0"/>
                        </a:moveTo>
                        <a:lnTo>
                          <a:pt x="0" y="702183"/>
                        </a:lnTo>
                      </a:path>
                    </a:pathLst>
                  </a:custGeom>
                  <a:ln w="19783" cap="flat">
                    <a:solidFill>
                      <a:schemeClr val="l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任意多边形 11">
                    <a:extLst>
                      <a:ext uri="{FF2B5EF4-FFF2-40B4-BE49-F238E27FC236}">
                        <a16:creationId xmlns:a16="http://schemas.microsoft.com/office/drawing/2014/main" id="{A2C06DA0-8BB1-4974-A5BF-58939C80850D}"/>
                      </a:ext>
                    </a:extLst>
                  </p:cNvPr>
                  <p:cNvSpPr/>
                  <p:nvPr/>
                </p:nvSpPr>
                <p:spPr>
                  <a:xfrm>
                    <a:off x="3668934" y="2433351"/>
                    <a:ext cx="1052798" cy="53244"/>
                  </a:xfrm>
                  <a:custGeom>
                    <a:avLst/>
                    <a:gdLst>
                      <a:gd name="connsiteX0" fmla="*/ 0 w 1052798"/>
                      <a:gd name="connsiteY0" fmla="*/ 0 h 53244"/>
                      <a:gd name="connsiteX1" fmla="*/ 1052798 w 1052798"/>
                      <a:gd name="connsiteY1" fmla="*/ 0 h 53244"/>
                      <a:gd name="connsiteX2" fmla="*/ 1052798 w 1052798"/>
                      <a:gd name="connsiteY2" fmla="*/ 53245 h 53244"/>
                      <a:gd name="connsiteX3" fmla="*/ 0 w 1052798"/>
                      <a:gd name="connsiteY3" fmla="*/ 53245 h 53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52798" h="53244">
                        <a:moveTo>
                          <a:pt x="0" y="0"/>
                        </a:moveTo>
                        <a:lnTo>
                          <a:pt x="1052798" y="0"/>
                        </a:lnTo>
                        <a:lnTo>
                          <a:pt x="1052798" y="53245"/>
                        </a:lnTo>
                        <a:lnTo>
                          <a:pt x="0" y="53245"/>
                        </a:lnTo>
                        <a:close/>
                      </a:path>
                    </a:pathLst>
                  </a:custGeom>
                  <a:solidFill>
                    <a:srgbClr val="2130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" name="任意多边形 8">
                  <a:extLst>
                    <a:ext uri="{FF2B5EF4-FFF2-40B4-BE49-F238E27FC236}">
                      <a16:creationId xmlns:a16="http://schemas.microsoft.com/office/drawing/2014/main" id="{48B350CD-1683-49EB-86D9-BFBE8AF9EA32}"/>
                    </a:ext>
                  </a:extLst>
                </p:cNvPr>
                <p:cNvSpPr/>
                <p:nvPr/>
              </p:nvSpPr>
              <p:spPr>
                <a:xfrm>
                  <a:off x="3328797" y="3188779"/>
                  <a:ext cx="2312574" cy="9525"/>
                </a:xfrm>
                <a:custGeom>
                  <a:avLst/>
                  <a:gdLst>
                    <a:gd name="connsiteX0" fmla="*/ 2312575 w 2312574"/>
                    <a:gd name="connsiteY0" fmla="*/ 0 h 9525"/>
                    <a:gd name="connsiteX1" fmla="*/ 0 w 2312574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2574" h="9525">
                      <a:moveTo>
                        <a:pt x="2312575" y="0"/>
                      </a:moveTo>
                      <a:lnTo>
                        <a:pt x="0" y="0"/>
                      </a:lnTo>
                    </a:path>
                  </a:pathLst>
                </a:custGeom>
                <a:ln w="9892" cap="flat">
                  <a:solidFill>
                    <a:srgbClr val="21303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agg聚合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612" y="1988840"/>
            <a:ext cx="6984776" cy="450261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3F18F7B-0F4E-4A4A-89A2-DB39C2A054E3}"/>
              </a:ext>
            </a:extLst>
          </p:cNvPr>
          <p:cNvGrpSpPr/>
          <p:nvPr/>
        </p:nvGrpSpPr>
        <p:grpSpPr>
          <a:xfrm>
            <a:off x="858270" y="1124744"/>
            <a:ext cx="10492354" cy="613772"/>
            <a:chOff x="858270" y="1124744"/>
            <a:chExt cx="10492354" cy="61377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0D530B3-67CD-48BD-B2E2-3BB21E604A59}"/>
                </a:ext>
              </a:extLst>
            </p:cNvPr>
            <p:cNvGrpSpPr/>
            <p:nvPr/>
          </p:nvGrpSpPr>
          <p:grpSpPr>
            <a:xfrm>
              <a:off x="858270" y="1196752"/>
              <a:ext cx="10492354" cy="541764"/>
              <a:chOff x="858270" y="1196752"/>
              <a:chExt cx="10492354" cy="541764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6DDB3A2-C2BC-4E2E-8855-B80829876417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C2BB47D-2EDC-43C3-B256-61471B0A24C2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iconfont-11841-5650496">
                <a:extLst>
                  <a:ext uri="{FF2B5EF4-FFF2-40B4-BE49-F238E27FC236}">
                    <a16:creationId xmlns:a16="http://schemas.microsoft.com/office/drawing/2014/main" id="{A48A4CF5-2EEB-4E00-BFB6-10B7C808E923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5AC34EF-BED1-4652-A2B0-C63F0C55CE23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9935145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FEE37A0-6860-4EB0-9D59-A49C875AC546}"/>
                </a:ext>
              </a:extLst>
            </p:cNvPr>
            <p:cNvSpPr txBox="1"/>
            <p:nvPr/>
          </p:nvSpPr>
          <p:spPr>
            <a:xfrm>
              <a:off x="1568673" y="1124744"/>
              <a:ext cx="8127727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使用如下数据测试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agg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聚合，文件名为 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student.csv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agg聚合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7368" y="1988840"/>
            <a:ext cx="959305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下面的代码可以通过agg聚合求所有学生的身高平均值。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import pandas as pd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 = pd.read_csv('./student.csv’)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print(data['身高'].agg('mean'))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运行结果为： 1.7349999999999999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6A4F06E-048F-45F6-8238-07F26F35A5E1}"/>
              </a:ext>
            </a:extLst>
          </p:cNvPr>
          <p:cNvGrpSpPr/>
          <p:nvPr/>
        </p:nvGrpSpPr>
        <p:grpSpPr>
          <a:xfrm>
            <a:off x="7030172" y="2204864"/>
            <a:ext cx="4159625" cy="3140783"/>
            <a:chOff x="6672064" y="1964729"/>
            <a:chExt cx="4445725" cy="3356807"/>
          </a:xfrm>
        </p:grpSpPr>
        <p:grpSp>
          <p:nvGrpSpPr>
            <p:cNvPr id="6" name="组合 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07CF75C7-2828-4A0E-828F-FC3CFAE4B8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2064" y="1964729"/>
              <a:ext cx="4445725" cy="3356807"/>
              <a:chOff x="2638426" y="822326"/>
              <a:chExt cx="6818313" cy="5148263"/>
            </a:xfrm>
          </p:grpSpPr>
          <p:sp>
            <p:nvSpPr>
              <p:cNvPr id="8" name="ïṣ1iďê">
                <a:extLst>
                  <a:ext uri="{FF2B5EF4-FFF2-40B4-BE49-F238E27FC236}">
                    <a16:creationId xmlns:a16="http://schemas.microsoft.com/office/drawing/2014/main" id="{9D38B2FF-06A0-4D0D-A556-904FF43EE3C6}"/>
                  </a:ext>
                </a:extLst>
              </p:cNvPr>
              <p:cNvSpPr/>
              <p:nvPr/>
            </p:nvSpPr>
            <p:spPr bwMode="auto">
              <a:xfrm>
                <a:off x="2638426" y="822326"/>
                <a:ext cx="6818313" cy="5148263"/>
              </a:xfrm>
              <a:custGeom>
                <a:avLst/>
                <a:gdLst>
                  <a:gd name="T0" fmla="*/ 1222 w 2763"/>
                  <a:gd name="T1" fmla="*/ 2083 h 2089"/>
                  <a:gd name="T2" fmla="*/ 737 w 2763"/>
                  <a:gd name="T3" fmla="*/ 2051 h 2089"/>
                  <a:gd name="T4" fmla="*/ 631 w 2763"/>
                  <a:gd name="T5" fmla="*/ 2017 h 2089"/>
                  <a:gd name="T6" fmla="*/ 429 w 2763"/>
                  <a:gd name="T7" fmla="*/ 1914 h 2089"/>
                  <a:gd name="T8" fmla="*/ 84 w 2763"/>
                  <a:gd name="T9" fmla="*/ 1461 h 2089"/>
                  <a:gd name="T10" fmla="*/ 162 w 2763"/>
                  <a:gd name="T11" fmla="*/ 655 h 2089"/>
                  <a:gd name="T12" fmla="*/ 630 w 2763"/>
                  <a:gd name="T13" fmla="*/ 133 h 2089"/>
                  <a:gd name="T14" fmla="*/ 1404 w 2763"/>
                  <a:gd name="T15" fmla="*/ 80 h 2089"/>
                  <a:gd name="T16" fmla="*/ 1651 w 2763"/>
                  <a:gd name="T17" fmla="*/ 155 h 2089"/>
                  <a:gd name="T18" fmla="*/ 2166 w 2763"/>
                  <a:gd name="T19" fmla="*/ 171 h 2089"/>
                  <a:gd name="T20" fmla="*/ 2345 w 2763"/>
                  <a:gd name="T21" fmla="*/ 176 h 2089"/>
                  <a:gd name="T22" fmla="*/ 2627 w 2763"/>
                  <a:gd name="T23" fmla="*/ 447 h 2089"/>
                  <a:gd name="T24" fmla="*/ 2763 w 2763"/>
                  <a:gd name="T25" fmla="*/ 876 h 2089"/>
                  <a:gd name="T26" fmla="*/ 1222 w 2763"/>
                  <a:gd name="T27" fmla="*/ 2083 h 2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63" h="2089">
                    <a:moveTo>
                      <a:pt x="1222" y="2083"/>
                    </a:moveTo>
                    <a:cubicBezTo>
                      <a:pt x="1059" y="2087"/>
                      <a:pt x="895" y="2089"/>
                      <a:pt x="737" y="2051"/>
                    </a:cubicBezTo>
                    <a:cubicBezTo>
                      <a:pt x="701" y="2042"/>
                      <a:pt x="666" y="2031"/>
                      <a:pt x="631" y="2017"/>
                    </a:cubicBezTo>
                    <a:cubicBezTo>
                      <a:pt x="561" y="1990"/>
                      <a:pt x="493" y="1954"/>
                      <a:pt x="429" y="1914"/>
                    </a:cubicBezTo>
                    <a:cubicBezTo>
                      <a:pt x="262" y="1812"/>
                      <a:pt x="143" y="1647"/>
                      <a:pt x="84" y="1461"/>
                    </a:cubicBezTo>
                    <a:cubicBezTo>
                      <a:pt x="0" y="1196"/>
                      <a:pt x="38" y="902"/>
                      <a:pt x="162" y="655"/>
                    </a:cubicBezTo>
                    <a:cubicBezTo>
                      <a:pt x="266" y="448"/>
                      <a:pt x="428" y="251"/>
                      <a:pt x="630" y="133"/>
                    </a:cubicBezTo>
                    <a:cubicBezTo>
                      <a:pt x="857" y="0"/>
                      <a:pt x="1157" y="13"/>
                      <a:pt x="1404" y="80"/>
                    </a:cubicBezTo>
                    <a:cubicBezTo>
                      <a:pt x="1487" y="102"/>
                      <a:pt x="1568" y="135"/>
                      <a:pt x="1651" y="155"/>
                    </a:cubicBezTo>
                    <a:cubicBezTo>
                      <a:pt x="1819" y="196"/>
                      <a:pt x="1994" y="184"/>
                      <a:pt x="2166" y="171"/>
                    </a:cubicBezTo>
                    <a:cubicBezTo>
                      <a:pt x="2226" y="167"/>
                      <a:pt x="2287" y="162"/>
                      <a:pt x="2345" y="176"/>
                    </a:cubicBezTo>
                    <a:cubicBezTo>
                      <a:pt x="2466" y="205"/>
                      <a:pt x="2566" y="346"/>
                      <a:pt x="2627" y="447"/>
                    </a:cubicBezTo>
                    <a:cubicBezTo>
                      <a:pt x="2706" y="577"/>
                      <a:pt x="2752" y="724"/>
                      <a:pt x="2763" y="876"/>
                    </a:cubicBezTo>
                    <a:cubicBezTo>
                      <a:pt x="1222" y="2083"/>
                      <a:pt x="1222" y="2083"/>
                      <a:pt x="1222" y="2083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$lïḍê">
                <a:extLst>
                  <a:ext uri="{FF2B5EF4-FFF2-40B4-BE49-F238E27FC236}">
                    <a16:creationId xmlns:a16="http://schemas.microsoft.com/office/drawing/2014/main" id="{BB73B4E9-F42A-402A-A4FC-926FBBC5433A}"/>
                  </a:ext>
                </a:extLst>
              </p:cNvPr>
              <p:cNvSpPr/>
              <p:nvPr/>
            </p:nvSpPr>
            <p:spPr bwMode="auto">
              <a:xfrm>
                <a:off x="5654676" y="3416301"/>
                <a:ext cx="3789363" cy="2540000"/>
              </a:xfrm>
              <a:custGeom>
                <a:avLst/>
                <a:gdLst>
                  <a:gd name="T0" fmla="*/ 1536 w 1536"/>
                  <a:gd name="T1" fmla="*/ 0 h 1031"/>
                  <a:gd name="T2" fmla="*/ 1320 w 1536"/>
                  <a:gd name="T3" fmla="*/ 508 h 1031"/>
                  <a:gd name="T4" fmla="*/ 680 w 1536"/>
                  <a:gd name="T5" fmla="*/ 926 h 1031"/>
                  <a:gd name="T6" fmla="*/ 416 w 1536"/>
                  <a:gd name="T7" fmla="*/ 1001 h 1031"/>
                  <a:gd name="T8" fmla="*/ 0 w 1536"/>
                  <a:gd name="T9" fmla="*/ 1031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6" h="1031">
                    <a:moveTo>
                      <a:pt x="1536" y="0"/>
                    </a:moveTo>
                    <a:cubicBezTo>
                      <a:pt x="1513" y="185"/>
                      <a:pt x="1438" y="368"/>
                      <a:pt x="1320" y="508"/>
                    </a:cubicBezTo>
                    <a:cubicBezTo>
                      <a:pt x="1165" y="694"/>
                      <a:pt x="902" y="841"/>
                      <a:pt x="680" y="926"/>
                    </a:cubicBezTo>
                    <a:cubicBezTo>
                      <a:pt x="594" y="959"/>
                      <a:pt x="506" y="984"/>
                      <a:pt x="416" y="1001"/>
                    </a:cubicBezTo>
                    <a:cubicBezTo>
                      <a:pt x="279" y="1025"/>
                      <a:pt x="139" y="1028"/>
                      <a:pt x="0" y="1031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sļiḓê">
                <a:extLst>
                  <a:ext uri="{FF2B5EF4-FFF2-40B4-BE49-F238E27FC236}">
                    <a16:creationId xmlns:a16="http://schemas.microsoft.com/office/drawing/2014/main" id="{10A38B15-4815-40B4-AAE8-6F3B506F75D5}"/>
                  </a:ext>
                </a:extLst>
              </p:cNvPr>
              <p:cNvSpPr/>
              <p:nvPr/>
            </p:nvSpPr>
            <p:spPr bwMode="auto">
              <a:xfrm>
                <a:off x="6918326" y="2530476"/>
                <a:ext cx="1852613" cy="1809750"/>
              </a:xfrm>
              <a:custGeom>
                <a:avLst/>
                <a:gdLst>
                  <a:gd name="T0" fmla="*/ 750 w 751"/>
                  <a:gd name="T1" fmla="*/ 126 h 734"/>
                  <a:gd name="T2" fmla="*/ 750 w 751"/>
                  <a:gd name="T3" fmla="*/ 607 h 734"/>
                  <a:gd name="T4" fmla="*/ 624 w 751"/>
                  <a:gd name="T5" fmla="*/ 734 h 734"/>
                  <a:gd name="T6" fmla="*/ 624 w 751"/>
                  <a:gd name="T7" fmla="*/ 734 h 734"/>
                  <a:gd name="T8" fmla="*/ 126 w 751"/>
                  <a:gd name="T9" fmla="*/ 734 h 734"/>
                  <a:gd name="T10" fmla="*/ 0 w 751"/>
                  <a:gd name="T11" fmla="*/ 608 h 734"/>
                  <a:gd name="T12" fmla="*/ 0 w 751"/>
                  <a:gd name="T13" fmla="*/ 607 h 734"/>
                  <a:gd name="T14" fmla="*/ 0 w 751"/>
                  <a:gd name="T15" fmla="*/ 126 h 734"/>
                  <a:gd name="T16" fmla="*/ 126 w 751"/>
                  <a:gd name="T17" fmla="*/ 0 h 734"/>
                  <a:gd name="T18" fmla="*/ 126 w 751"/>
                  <a:gd name="T19" fmla="*/ 0 h 734"/>
                  <a:gd name="T20" fmla="*/ 624 w 751"/>
                  <a:gd name="T21" fmla="*/ 0 h 734"/>
                  <a:gd name="T22" fmla="*/ 750 w 751"/>
                  <a:gd name="T23" fmla="*/ 126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1" h="734">
                    <a:moveTo>
                      <a:pt x="750" y="126"/>
                    </a:moveTo>
                    <a:cubicBezTo>
                      <a:pt x="750" y="607"/>
                      <a:pt x="750" y="607"/>
                      <a:pt x="750" y="607"/>
                    </a:cubicBezTo>
                    <a:cubicBezTo>
                      <a:pt x="751" y="677"/>
                      <a:pt x="694" y="734"/>
                      <a:pt x="624" y="734"/>
                    </a:cubicBezTo>
                    <a:cubicBezTo>
                      <a:pt x="624" y="734"/>
                      <a:pt x="624" y="734"/>
                      <a:pt x="624" y="734"/>
                    </a:cubicBezTo>
                    <a:cubicBezTo>
                      <a:pt x="126" y="734"/>
                      <a:pt x="126" y="734"/>
                      <a:pt x="126" y="734"/>
                    </a:cubicBezTo>
                    <a:cubicBezTo>
                      <a:pt x="57" y="734"/>
                      <a:pt x="0" y="678"/>
                      <a:pt x="0" y="608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624" y="0"/>
                      <a:pt x="624" y="0"/>
                      <a:pt x="624" y="0"/>
                    </a:cubicBezTo>
                    <a:cubicBezTo>
                      <a:pt x="694" y="0"/>
                      <a:pt x="751" y="56"/>
                      <a:pt x="750" y="1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s1îde">
                <a:extLst>
                  <a:ext uri="{FF2B5EF4-FFF2-40B4-BE49-F238E27FC236}">
                    <a16:creationId xmlns:a16="http://schemas.microsoft.com/office/drawing/2014/main" id="{056500BD-EA03-42E5-A21D-C0D527CBA041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ṣļîḋê">
                <a:extLst>
                  <a:ext uri="{FF2B5EF4-FFF2-40B4-BE49-F238E27FC236}">
                    <a16:creationId xmlns:a16="http://schemas.microsoft.com/office/drawing/2014/main" id="{86ACAEC2-684C-4A0F-9B34-8CDA5D8AAC9D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şļíḍè">
                <a:extLst>
                  <a:ext uri="{FF2B5EF4-FFF2-40B4-BE49-F238E27FC236}">
                    <a16:creationId xmlns:a16="http://schemas.microsoft.com/office/drawing/2014/main" id="{78F39E0B-E457-4169-9364-426267C3B2C7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$liďe">
                <a:extLst>
                  <a:ext uri="{FF2B5EF4-FFF2-40B4-BE49-F238E27FC236}">
                    <a16:creationId xmlns:a16="http://schemas.microsoft.com/office/drawing/2014/main" id="{755C2D76-C467-4AEC-8796-EF44EF470B02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ṣ1íḑe">
                <a:extLst>
                  <a:ext uri="{FF2B5EF4-FFF2-40B4-BE49-F238E27FC236}">
                    <a16:creationId xmlns:a16="http://schemas.microsoft.com/office/drawing/2014/main" id="{380BF119-6802-4EBE-8FCC-676EF0EA468B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ślïdê">
                <a:extLst>
                  <a:ext uri="{FF2B5EF4-FFF2-40B4-BE49-F238E27FC236}">
                    <a16:creationId xmlns:a16="http://schemas.microsoft.com/office/drawing/2014/main" id="{6B7B8E80-86FC-406D-B2F0-7EBF5C70C8DE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śļïḑè">
                <a:extLst>
                  <a:ext uri="{FF2B5EF4-FFF2-40B4-BE49-F238E27FC236}">
                    <a16:creationId xmlns:a16="http://schemas.microsoft.com/office/drawing/2014/main" id="{A8615B0C-5541-4BC5-B62A-CC863DD62B25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ṩḻídè">
                <a:extLst>
                  <a:ext uri="{FF2B5EF4-FFF2-40B4-BE49-F238E27FC236}">
                    <a16:creationId xmlns:a16="http://schemas.microsoft.com/office/drawing/2014/main" id="{8CA055D5-10C3-45CE-AFA7-57EFDA22974F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Sḷíḍé">
                <a:extLst>
                  <a:ext uri="{FF2B5EF4-FFF2-40B4-BE49-F238E27FC236}">
                    <a16:creationId xmlns:a16="http://schemas.microsoft.com/office/drawing/2014/main" id="{BC2A0516-B2DA-4DAC-9C12-1C8F9BEA5A1B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ṣ1ïďè">
                <a:extLst>
                  <a:ext uri="{FF2B5EF4-FFF2-40B4-BE49-F238E27FC236}">
                    <a16:creationId xmlns:a16="http://schemas.microsoft.com/office/drawing/2014/main" id="{A64D4F85-19B7-4554-A2CD-BD67ADE245C0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$1íďê">
                <a:extLst>
                  <a:ext uri="{FF2B5EF4-FFF2-40B4-BE49-F238E27FC236}">
                    <a16:creationId xmlns:a16="http://schemas.microsoft.com/office/drawing/2014/main" id="{0A75A26B-6396-4C84-8B55-1434340D782F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šḻïďe">
                <a:extLst>
                  <a:ext uri="{FF2B5EF4-FFF2-40B4-BE49-F238E27FC236}">
                    <a16:creationId xmlns:a16="http://schemas.microsoft.com/office/drawing/2014/main" id="{5AA39A71-C568-4948-B89E-FBA0102DFAA5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ṣļïďé">
                <a:extLst>
                  <a:ext uri="{FF2B5EF4-FFF2-40B4-BE49-F238E27FC236}">
                    <a16:creationId xmlns:a16="http://schemas.microsoft.com/office/drawing/2014/main" id="{D4B2C7B2-55B6-425A-8B07-9DBB79532F83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śļîďè">
                <a:extLst>
                  <a:ext uri="{FF2B5EF4-FFF2-40B4-BE49-F238E27FC236}">
                    <a16:creationId xmlns:a16="http://schemas.microsoft.com/office/drawing/2014/main" id="{EB7BDCBC-1571-4D0E-82FA-88FF18E07F67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ṡḷîḋè">
                <a:extLst>
                  <a:ext uri="{FF2B5EF4-FFF2-40B4-BE49-F238E27FC236}">
                    <a16:creationId xmlns:a16="http://schemas.microsoft.com/office/drawing/2014/main" id="{698C281B-B92A-4E39-95CA-408586AF5F02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ľiďè">
                <a:extLst>
                  <a:ext uri="{FF2B5EF4-FFF2-40B4-BE49-F238E27FC236}">
                    <a16:creationId xmlns:a16="http://schemas.microsoft.com/office/drawing/2014/main" id="{E3556406-B968-4652-BE92-A7E4DD0FE974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šļiďe">
                <a:extLst>
                  <a:ext uri="{FF2B5EF4-FFF2-40B4-BE49-F238E27FC236}">
                    <a16:creationId xmlns:a16="http://schemas.microsoft.com/office/drawing/2014/main" id="{540C4DCC-9865-4FF3-8EDD-712DD3A5008F}"/>
                  </a:ext>
                </a:extLst>
              </p:cNvPr>
              <p:cNvSpPr/>
              <p:nvPr/>
            </p:nvSpPr>
            <p:spPr bwMode="auto">
              <a:xfrm>
                <a:off x="7432676" y="3176588"/>
                <a:ext cx="255588" cy="34925"/>
              </a:xfrm>
              <a:custGeom>
                <a:avLst/>
                <a:gdLst>
                  <a:gd name="T0" fmla="*/ 103 w 103"/>
                  <a:gd name="T1" fmla="*/ 0 h 14"/>
                  <a:gd name="T2" fmla="*/ 0 w 103"/>
                  <a:gd name="T3" fmla="*/ 0 h 14"/>
                  <a:gd name="T4" fmla="*/ 18 w 103"/>
                  <a:gd name="T5" fmla="*/ 14 h 14"/>
                  <a:gd name="T6" fmla="*/ 103 w 103"/>
                  <a:gd name="T7" fmla="*/ 14 h 14"/>
                  <a:gd name="T8" fmla="*/ 103 w 103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4">
                    <a:moveTo>
                      <a:pt x="10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4"/>
                      <a:pt x="12" y="9"/>
                      <a:pt x="18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0"/>
                      <a:pt x="103" y="0"/>
                      <a:pt x="10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1îḑê">
                <a:extLst>
                  <a:ext uri="{FF2B5EF4-FFF2-40B4-BE49-F238E27FC236}">
                    <a16:creationId xmlns:a16="http://schemas.microsoft.com/office/drawing/2014/main" id="{360CEFD3-D3FB-496F-AFB2-994A86F824FB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šḷîḓé">
                <a:extLst>
                  <a:ext uri="{FF2B5EF4-FFF2-40B4-BE49-F238E27FC236}">
                    <a16:creationId xmlns:a16="http://schemas.microsoft.com/office/drawing/2014/main" id="{AD65A4C0-ED4A-425F-A3EF-4B1F844D04B6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ślîďé">
                <a:extLst>
                  <a:ext uri="{FF2B5EF4-FFF2-40B4-BE49-F238E27FC236}">
                    <a16:creationId xmlns:a16="http://schemas.microsoft.com/office/drawing/2014/main" id="{F483D149-DBEE-4391-A432-6204ABB35BEE}"/>
                  </a:ext>
                </a:extLst>
              </p:cNvPr>
              <p:cNvSpPr/>
              <p:nvPr/>
            </p:nvSpPr>
            <p:spPr bwMode="auto">
              <a:xfrm>
                <a:off x="7588251" y="3306763"/>
                <a:ext cx="173038" cy="34925"/>
              </a:xfrm>
              <a:custGeom>
                <a:avLst/>
                <a:gdLst>
                  <a:gd name="T0" fmla="*/ 70 w 70"/>
                  <a:gd name="T1" fmla="*/ 0 h 14"/>
                  <a:gd name="T2" fmla="*/ 0 w 70"/>
                  <a:gd name="T3" fmla="*/ 0 h 14"/>
                  <a:gd name="T4" fmla="*/ 13 w 70"/>
                  <a:gd name="T5" fmla="*/ 14 h 14"/>
                  <a:gd name="T6" fmla="*/ 70 w 70"/>
                  <a:gd name="T7" fmla="*/ 14 h 14"/>
                  <a:gd name="T8" fmla="*/ 70 w 70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4">
                    <a:moveTo>
                      <a:pt x="7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9" y="10"/>
                      <a:pt x="13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ṧḷíḋé">
                <a:extLst>
                  <a:ext uri="{FF2B5EF4-FFF2-40B4-BE49-F238E27FC236}">
                    <a16:creationId xmlns:a16="http://schemas.microsoft.com/office/drawing/2014/main" id="{550E1436-5CB0-4431-9B7E-C7DFE716CE23}"/>
                  </a:ext>
                </a:extLst>
              </p:cNvPr>
              <p:cNvSpPr/>
              <p:nvPr/>
            </p:nvSpPr>
            <p:spPr bwMode="auto">
              <a:xfrm>
                <a:off x="7648576" y="3373438"/>
                <a:ext cx="312738" cy="34925"/>
              </a:xfrm>
              <a:custGeom>
                <a:avLst/>
                <a:gdLst>
                  <a:gd name="T0" fmla="*/ 127 w 127"/>
                  <a:gd name="T1" fmla="*/ 0 h 14"/>
                  <a:gd name="T2" fmla="*/ 0 w 127"/>
                  <a:gd name="T3" fmla="*/ 0 h 14"/>
                  <a:gd name="T4" fmla="*/ 11 w 127"/>
                  <a:gd name="T5" fmla="*/ 14 h 14"/>
                  <a:gd name="T6" fmla="*/ 127 w 127"/>
                  <a:gd name="T7" fmla="*/ 14 h 14"/>
                  <a:gd name="T8" fmla="*/ 127 w 12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4">
                    <a:moveTo>
                      <a:pt x="12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8" y="10"/>
                      <a:pt x="11" y="14"/>
                    </a:cubicBezTo>
                    <a:cubicBezTo>
                      <a:pt x="127" y="14"/>
                      <a:pt x="127" y="14"/>
                      <a:pt x="127" y="14"/>
                    </a:cubicBezTo>
                    <a:cubicBezTo>
                      <a:pt x="127" y="0"/>
                      <a:pt x="127" y="0"/>
                      <a:pt x="127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iḑê">
                <a:extLst>
                  <a:ext uri="{FF2B5EF4-FFF2-40B4-BE49-F238E27FC236}">
                    <a16:creationId xmlns:a16="http://schemas.microsoft.com/office/drawing/2014/main" id="{6D0F5CFC-1A3B-4212-B998-8067C43F958C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sľídé">
                <a:extLst>
                  <a:ext uri="{FF2B5EF4-FFF2-40B4-BE49-F238E27FC236}">
                    <a16:creationId xmlns:a16="http://schemas.microsoft.com/office/drawing/2014/main" id="{5A01307C-9261-47F3-95D7-DF57C570174C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ṧḻïḓè">
                <a:extLst>
                  <a:ext uri="{FF2B5EF4-FFF2-40B4-BE49-F238E27FC236}">
                    <a16:creationId xmlns:a16="http://schemas.microsoft.com/office/drawing/2014/main" id="{F028469A-478B-48CB-BF66-6D74189E409F}"/>
                  </a:ext>
                </a:extLst>
              </p:cNvPr>
              <p:cNvSpPr/>
              <p:nvPr/>
            </p:nvSpPr>
            <p:spPr bwMode="auto">
              <a:xfrm>
                <a:off x="7699376" y="3440113"/>
                <a:ext cx="155575" cy="31750"/>
              </a:xfrm>
              <a:custGeom>
                <a:avLst/>
                <a:gdLst>
                  <a:gd name="T0" fmla="*/ 63 w 63"/>
                  <a:gd name="T1" fmla="*/ 0 h 13"/>
                  <a:gd name="T2" fmla="*/ 0 w 63"/>
                  <a:gd name="T3" fmla="*/ 0 h 13"/>
                  <a:gd name="T4" fmla="*/ 9 w 63"/>
                  <a:gd name="T5" fmla="*/ 13 h 13"/>
                  <a:gd name="T6" fmla="*/ 63 w 63"/>
                  <a:gd name="T7" fmla="*/ 13 h 13"/>
                  <a:gd name="T8" fmla="*/ 63 w 6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3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6" y="9"/>
                      <a:pt x="9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şḷïdé">
                <a:extLst>
                  <a:ext uri="{FF2B5EF4-FFF2-40B4-BE49-F238E27FC236}">
                    <a16:creationId xmlns:a16="http://schemas.microsoft.com/office/drawing/2014/main" id="{5ABB284D-4284-4FBF-800E-4B55BBB503DD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ṣ1ïďe">
                <a:extLst>
                  <a:ext uri="{FF2B5EF4-FFF2-40B4-BE49-F238E27FC236}">
                    <a16:creationId xmlns:a16="http://schemas.microsoft.com/office/drawing/2014/main" id="{9A8E0A32-E53F-46ED-9F81-517539155603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Slîďê">
                <a:extLst>
                  <a:ext uri="{FF2B5EF4-FFF2-40B4-BE49-F238E27FC236}">
                    <a16:creationId xmlns:a16="http://schemas.microsoft.com/office/drawing/2014/main" id="{EACA6139-A29D-409E-873A-F0F25F4094C9}"/>
                  </a:ext>
                </a:extLst>
              </p:cNvPr>
              <p:cNvSpPr/>
              <p:nvPr/>
            </p:nvSpPr>
            <p:spPr bwMode="auto">
              <a:xfrm>
                <a:off x="7793038" y="3595688"/>
                <a:ext cx="723900" cy="31750"/>
              </a:xfrm>
              <a:custGeom>
                <a:avLst/>
                <a:gdLst>
                  <a:gd name="T0" fmla="*/ 293 w 293"/>
                  <a:gd name="T1" fmla="*/ 0 h 13"/>
                  <a:gd name="T2" fmla="*/ 0 w 293"/>
                  <a:gd name="T3" fmla="*/ 0 h 13"/>
                  <a:gd name="T4" fmla="*/ 6 w 293"/>
                  <a:gd name="T5" fmla="*/ 13 h 13"/>
                  <a:gd name="T6" fmla="*/ 293 w 293"/>
                  <a:gd name="T7" fmla="*/ 13 h 13"/>
                  <a:gd name="T8" fmla="*/ 293 w 29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13">
                    <a:moveTo>
                      <a:pt x="29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5"/>
                      <a:pt x="4" y="9"/>
                      <a:pt x="6" y="13"/>
                    </a:cubicBezTo>
                    <a:cubicBezTo>
                      <a:pt x="293" y="13"/>
                      <a:pt x="293" y="13"/>
                      <a:pt x="293" y="13"/>
                    </a:cubicBezTo>
                    <a:cubicBezTo>
                      <a:pt x="293" y="0"/>
                      <a:pt x="293" y="0"/>
                      <a:pt x="29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lîḓé">
                <a:extLst>
                  <a:ext uri="{FF2B5EF4-FFF2-40B4-BE49-F238E27FC236}">
                    <a16:creationId xmlns:a16="http://schemas.microsoft.com/office/drawing/2014/main" id="{195FCDBA-1937-4BBE-B02B-BDD74580140C}"/>
                  </a:ext>
                </a:extLst>
              </p:cNvPr>
              <p:cNvSpPr/>
              <p:nvPr/>
            </p:nvSpPr>
            <p:spPr bwMode="auto">
              <a:xfrm>
                <a:off x="7850188" y="3729038"/>
                <a:ext cx="111125" cy="33338"/>
              </a:xfrm>
              <a:custGeom>
                <a:avLst/>
                <a:gdLst>
                  <a:gd name="T0" fmla="*/ 45 w 45"/>
                  <a:gd name="T1" fmla="*/ 0 h 14"/>
                  <a:gd name="T2" fmla="*/ 0 w 45"/>
                  <a:gd name="T3" fmla="*/ 0 h 14"/>
                  <a:gd name="T4" fmla="*/ 4 w 45"/>
                  <a:gd name="T5" fmla="*/ 14 h 14"/>
                  <a:gd name="T6" fmla="*/ 45 w 45"/>
                  <a:gd name="T7" fmla="*/ 14 h 14"/>
                  <a:gd name="T8" fmla="*/ 45 w 45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4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9"/>
                      <a:pt x="4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0"/>
                      <a:pt x="45" y="0"/>
                      <a:pt x="45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ŝlîḋe">
                <a:extLst>
                  <a:ext uri="{FF2B5EF4-FFF2-40B4-BE49-F238E27FC236}">
                    <a16:creationId xmlns:a16="http://schemas.microsoft.com/office/drawing/2014/main" id="{EFE923E7-D611-4629-B9F7-C3008C2DB1CE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1íḓe">
                <a:extLst>
                  <a:ext uri="{FF2B5EF4-FFF2-40B4-BE49-F238E27FC236}">
                    <a16:creationId xmlns:a16="http://schemas.microsoft.com/office/drawing/2014/main" id="{44036251-83E5-4C92-8DF3-BE5A24E0CA5D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šḷidê">
                <a:extLst>
                  <a:ext uri="{FF2B5EF4-FFF2-40B4-BE49-F238E27FC236}">
                    <a16:creationId xmlns:a16="http://schemas.microsoft.com/office/drawing/2014/main" id="{65100B45-0C1A-4568-9DA7-AAF969294CC0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şlíḓe">
                <a:extLst>
                  <a:ext uri="{FF2B5EF4-FFF2-40B4-BE49-F238E27FC236}">
                    <a16:creationId xmlns:a16="http://schemas.microsoft.com/office/drawing/2014/main" id="{B6D34FE7-FB3F-40EF-8CAD-743C9B0ECC54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ḻiďê">
                <a:extLst>
                  <a:ext uri="{FF2B5EF4-FFF2-40B4-BE49-F238E27FC236}">
                    <a16:creationId xmlns:a16="http://schemas.microsoft.com/office/drawing/2014/main" id="{F757A42F-CED3-4637-B7E4-C7E871376606}"/>
                  </a:ext>
                </a:extLst>
              </p:cNvPr>
              <p:cNvSpPr/>
              <p:nvPr/>
            </p:nvSpPr>
            <p:spPr bwMode="auto">
              <a:xfrm>
                <a:off x="6918326" y="2892426"/>
                <a:ext cx="1146175" cy="1447800"/>
              </a:xfrm>
              <a:custGeom>
                <a:avLst/>
                <a:gdLst>
                  <a:gd name="T0" fmla="*/ 465 w 465"/>
                  <a:gd name="T1" fmla="*/ 458 h 587"/>
                  <a:gd name="T2" fmla="*/ 465 w 465"/>
                  <a:gd name="T3" fmla="*/ 532 h 587"/>
                  <a:gd name="T4" fmla="*/ 461 w 465"/>
                  <a:gd name="T5" fmla="*/ 587 h 587"/>
                  <a:gd name="T6" fmla="*/ 126 w 465"/>
                  <a:gd name="T7" fmla="*/ 587 h 587"/>
                  <a:gd name="T8" fmla="*/ 28 w 465"/>
                  <a:gd name="T9" fmla="*/ 540 h 587"/>
                  <a:gd name="T10" fmla="*/ 30 w 465"/>
                  <a:gd name="T11" fmla="*/ 532 h 587"/>
                  <a:gd name="T12" fmla="*/ 30 w 465"/>
                  <a:gd name="T13" fmla="*/ 458 h 587"/>
                  <a:gd name="T14" fmla="*/ 7 w 465"/>
                  <a:gd name="T15" fmla="*/ 435 h 587"/>
                  <a:gd name="T16" fmla="*/ 0 w 465"/>
                  <a:gd name="T17" fmla="*/ 435 h 587"/>
                  <a:gd name="T18" fmla="*/ 0 w 465"/>
                  <a:gd name="T19" fmla="*/ 0 h 587"/>
                  <a:gd name="T20" fmla="*/ 7 w 465"/>
                  <a:gd name="T21" fmla="*/ 0 h 587"/>
                  <a:gd name="T22" fmla="*/ 465 w 465"/>
                  <a:gd name="T23" fmla="*/ 458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5" h="587">
                    <a:moveTo>
                      <a:pt x="465" y="458"/>
                    </a:moveTo>
                    <a:cubicBezTo>
                      <a:pt x="465" y="532"/>
                      <a:pt x="465" y="532"/>
                      <a:pt x="465" y="532"/>
                    </a:cubicBezTo>
                    <a:cubicBezTo>
                      <a:pt x="465" y="550"/>
                      <a:pt x="464" y="569"/>
                      <a:pt x="461" y="587"/>
                    </a:cubicBezTo>
                    <a:cubicBezTo>
                      <a:pt x="126" y="587"/>
                      <a:pt x="126" y="587"/>
                      <a:pt x="126" y="587"/>
                    </a:cubicBezTo>
                    <a:cubicBezTo>
                      <a:pt x="88" y="587"/>
                      <a:pt x="52" y="570"/>
                      <a:pt x="28" y="540"/>
                    </a:cubicBezTo>
                    <a:cubicBezTo>
                      <a:pt x="29" y="538"/>
                      <a:pt x="30" y="535"/>
                      <a:pt x="30" y="532"/>
                    </a:cubicBezTo>
                    <a:cubicBezTo>
                      <a:pt x="30" y="458"/>
                      <a:pt x="30" y="458"/>
                      <a:pt x="30" y="458"/>
                    </a:cubicBezTo>
                    <a:cubicBezTo>
                      <a:pt x="30" y="446"/>
                      <a:pt x="20" y="435"/>
                      <a:pt x="7" y="43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60" y="1"/>
                      <a:pt x="464" y="206"/>
                      <a:pt x="465" y="4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21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liḑè">
                <a:extLst>
                  <a:ext uri="{FF2B5EF4-FFF2-40B4-BE49-F238E27FC236}">
                    <a16:creationId xmlns:a16="http://schemas.microsoft.com/office/drawing/2014/main" id="{8B0106D2-D367-43B4-9419-DFC92DBB5901}"/>
                  </a:ext>
                </a:extLst>
              </p:cNvPr>
              <p:cNvSpPr/>
              <p:nvPr/>
            </p:nvSpPr>
            <p:spPr bwMode="auto">
              <a:xfrm>
                <a:off x="4021138" y="1687513"/>
                <a:ext cx="3890963" cy="4283075"/>
              </a:xfrm>
              <a:custGeom>
                <a:avLst/>
                <a:gdLst>
                  <a:gd name="T0" fmla="*/ 662 w 1577"/>
                  <a:gd name="T1" fmla="*/ 1732 h 1738"/>
                  <a:gd name="T2" fmla="*/ 177 w 1577"/>
                  <a:gd name="T3" fmla="*/ 1700 h 1738"/>
                  <a:gd name="T4" fmla="*/ 71 w 1577"/>
                  <a:gd name="T5" fmla="*/ 1666 h 1738"/>
                  <a:gd name="T6" fmla="*/ 51 w 1577"/>
                  <a:gd name="T7" fmla="*/ 1532 h 1738"/>
                  <a:gd name="T8" fmla="*/ 51 w 1577"/>
                  <a:gd name="T9" fmla="*/ 1514 h 1738"/>
                  <a:gd name="T10" fmla="*/ 509 w 1577"/>
                  <a:gd name="T11" fmla="*/ 1074 h 1738"/>
                  <a:gd name="T12" fmla="*/ 1119 w 1577"/>
                  <a:gd name="T13" fmla="*/ 1074 h 1738"/>
                  <a:gd name="T14" fmla="*/ 1142 w 1577"/>
                  <a:gd name="T15" fmla="*/ 1051 h 1738"/>
                  <a:gd name="T16" fmla="*/ 1142 w 1577"/>
                  <a:gd name="T17" fmla="*/ 978 h 1738"/>
                  <a:gd name="T18" fmla="*/ 1119 w 1577"/>
                  <a:gd name="T19" fmla="*/ 955 h 1738"/>
                  <a:gd name="T20" fmla="*/ 458 w 1577"/>
                  <a:gd name="T21" fmla="*/ 955 h 1738"/>
                  <a:gd name="T22" fmla="*/ 0 w 1577"/>
                  <a:gd name="T23" fmla="*/ 497 h 1738"/>
                  <a:gd name="T24" fmla="*/ 0 w 1577"/>
                  <a:gd name="T25" fmla="*/ 458 h 1738"/>
                  <a:gd name="T26" fmla="*/ 458 w 1577"/>
                  <a:gd name="T27" fmla="*/ 0 h 1738"/>
                  <a:gd name="T28" fmla="*/ 617 w 1577"/>
                  <a:gd name="T29" fmla="*/ 0 h 1738"/>
                  <a:gd name="T30" fmla="*/ 834 w 1577"/>
                  <a:gd name="T31" fmla="*/ 218 h 1738"/>
                  <a:gd name="T32" fmla="*/ 617 w 1577"/>
                  <a:gd name="T33" fmla="*/ 435 h 1738"/>
                  <a:gd name="T34" fmla="*/ 617 w 1577"/>
                  <a:gd name="T35" fmla="*/ 435 h 1738"/>
                  <a:gd name="T36" fmla="*/ 458 w 1577"/>
                  <a:gd name="T37" fmla="*/ 435 h 1738"/>
                  <a:gd name="T38" fmla="*/ 434 w 1577"/>
                  <a:gd name="T39" fmla="*/ 458 h 1738"/>
                  <a:gd name="T40" fmla="*/ 434 w 1577"/>
                  <a:gd name="T41" fmla="*/ 497 h 1738"/>
                  <a:gd name="T42" fmla="*/ 458 w 1577"/>
                  <a:gd name="T43" fmla="*/ 520 h 1738"/>
                  <a:gd name="T44" fmla="*/ 1119 w 1577"/>
                  <a:gd name="T45" fmla="*/ 520 h 1738"/>
                  <a:gd name="T46" fmla="*/ 1577 w 1577"/>
                  <a:gd name="T47" fmla="*/ 978 h 1738"/>
                  <a:gd name="T48" fmla="*/ 1577 w 1577"/>
                  <a:gd name="T49" fmla="*/ 1051 h 1738"/>
                  <a:gd name="T50" fmla="*/ 1119 w 1577"/>
                  <a:gd name="T51" fmla="*/ 1509 h 1738"/>
                  <a:gd name="T52" fmla="*/ 509 w 1577"/>
                  <a:gd name="T53" fmla="*/ 1509 h 1738"/>
                  <a:gd name="T54" fmla="*/ 485 w 1577"/>
                  <a:gd name="T55" fmla="*/ 1531 h 1738"/>
                  <a:gd name="T56" fmla="*/ 507 w 1577"/>
                  <a:gd name="T57" fmla="*/ 1556 h 1738"/>
                  <a:gd name="T58" fmla="*/ 509 w 1577"/>
                  <a:gd name="T59" fmla="*/ 1556 h 1738"/>
                  <a:gd name="T60" fmla="*/ 1095 w 1577"/>
                  <a:gd name="T61" fmla="*/ 1556 h 1738"/>
                  <a:gd name="T62" fmla="*/ 1342 w 1577"/>
                  <a:gd name="T63" fmla="*/ 1627 h 1738"/>
                  <a:gd name="T64" fmla="*/ 1078 w 1577"/>
                  <a:gd name="T65" fmla="*/ 1702 h 1738"/>
                  <a:gd name="T66" fmla="*/ 662 w 1577"/>
                  <a:gd name="T67" fmla="*/ 1732 h 1738"/>
                  <a:gd name="T68" fmla="*/ 662 w 1577"/>
                  <a:gd name="T69" fmla="*/ 1732 h 1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77" h="1738">
                    <a:moveTo>
                      <a:pt x="662" y="1732"/>
                    </a:moveTo>
                    <a:cubicBezTo>
                      <a:pt x="499" y="1736"/>
                      <a:pt x="335" y="1738"/>
                      <a:pt x="177" y="1700"/>
                    </a:cubicBezTo>
                    <a:cubicBezTo>
                      <a:pt x="141" y="1691"/>
                      <a:pt x="106" y="1680"/>
                      <a:pt x="71" y="1666"/>
                    </a:cubicBezTo>
                    <a:cubicBezTo>
                      <a:pt x="58" y="1623"/>
                      <a:pt x="51" y="1578"/>
                      <a:pt x="51" y="1532"/>
                    </a:cubicBezTo>
                    <a:cubicBezTo>
                      <a:pt x="51" y="1526"/>
                      <a:pt x="51" y="1520"/>
                      <a:pt x="51" y="1514"/>
                    </a:cubicBezTo>
                    <a:cubicBezTo>
                      <a:pt x="61" y="1268"/>
                      <a:pt x="263" y="1074"/>
                      <a:pt x="509" y="1074"/>
                    </a:cubicBezTo>
                    <a:cubicBezTo>
                      <a:pt x="1119" y="1074"/>
                      <a:pt x="1119" y="1074"/>
                      <a:pt x="1119" y="1074"/>
                    </a:cubicBezTo>
                    <a:cubicBezTo>
                      <a:pt x="1132" y="1074"/>
                      <a:pt x="1142" y="1064"/>
                      <a:pt x="1142" y="1051"/>
                    </a:cubicBezTo>
                    <a:cubicBezTo>
                      <a:pt x="1142" y="978"/>
                      <a:pt x="1142" y="978"/>
                      <a:pt x="1142" y="978"/>
                    </a:cubicBezTo>
                    <a:cubicBezTo>
                      <a:pt x="1142" y="965"/>
                      <a:pt x="1132" y="955"/>
                      <a:pt x="1119" y="955"/>
                    </a:cubicBezTo>
                    <a:cubicBezTo>
                      <a:pt x="458" y="955"/>
                      <a:pt x="458" y="955"/>
                      <a:pt x="458" y="955"/>
                    </a:cubicBezTo>
                    <a:cubicBezTo>
                      <a:pt x="205" y="955"/>
                      <a:pt x="0" y="750"/>
                      <a:pt x="0" y="497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206"/>
                      <a:pt x="205" y="1"/>
                      <a:pt x="458" y="0"/>
                    </a:cubicBezTo>
                    <a:cubicBezTo>
                      <a:pt x="617" y="0"/>
                      <a:pt x="617" y="0"/>
                      <a:pt x="617" y="0"/>
                    </a:cubicBezTo>
                    <a:cubicBezTo>
                      <a:pt x="737" y="0"/>
                      <a:pt x="834" y="98"/>
                      <a:pt x="834" y="218"/>
                    </a:cubicBezTo>
                    <a:cubicBezTo>
                      <a:pt x="834" y="338"/>
                      <a:pt x="737" y="435"/>
                      <a:pt x="617" y="435"/>
                    </a:cubicBezTo>
                    <a:cubicBezTo>
                      <a:pt x="617" y="435"/>
                      <a:pt x="617" y="435"/>
                      <a:pt x="617" y="435"/>
                    </a:cubicBezTo>
                    <a:cubicBezTo>
                      <a:pt x="458" y="435"/>
                      <a:pt x="458" y="435"/>
                      <a:pt x="458" y="435"/>
                    </a:cubicBezTo>
                    <a:cubicBezTo>
                      <a:pt x="445" y="435"/>
                      <a:pt x="434" y="446"/>
                      <a:pt x="434" y="458"/>
                    </a:cubicBezTo>
                    <a:cubicBezTo>
                      <a:pt x="434" y="497"/>
                      <a:pt x="434" y="497"/>
                      <a:pt x="434" y="497"/>
                    </a:cubicBezTo>
                    <a:cubicBezTo>
                      <a:pt x="434" y="510"/>
                      <a:pt x="445" y="520"/>
                      <a:pt x="458" y="520"/>
                    </a:cubicBezTo>
                    <a:cubicBezTo>
                      <a:pt x="1119" y="520"/>
                      <a:pt x="1119" y="520"/>
                      <a:pt x="1119" y="520"/>
                    </a:cubicBezTo>
                    <a:cubicBezTo>
                      <a:pt x="1372" y="520"/>
                      <a:pt x="1577" y="725"/>
                      <a:pt x="1577" y="978"/>
                    </a:cubicBezTo>
                    <a:cubicBezTo>
                      <a:pt x="1577" y="1051"/>
                      <a:pt x="1577" y="1051"/>
                      <a:pt x="1577" y="1051"/>
                    </a:cubicBezTo>
                    <a:cubicBezTo>
                      <a:pt x="1577" y="1304"/>
                      <a:pt x="1372" y="1509"/>
                      <a:pt x="1119" y="1509"/>
                    </a:cubicBezTo>
                    <a:cubicBezTo>
                      <a:pt x="509" y="1509"/>
                      <a:pt x="509" y="1509"/>
                      <a:pt x="509" y="1509"/>
                    </a:cubicBezTo>
                    <a:cubicBezTo>
                      <a:pt x="496" y="1509"/>
                      <a:pt x="485" y="1519"/>
                      <a:pt x="485" y="1531"/>
                    </a:cubicBezTo>
                    <a:cubicBezTo>
                      <a:pt x="484" y="1544"/>
                      <a:pt x="494" y="1555"/>
                      <a:pt x="507" y="1556"/>
                    </a:cubicBezTo>
                    <a:cubicBezTo>
                      <a:pt x="508" y="1556"/>
                      <a:pt x="508" y="1556"/>
                      <a:pt x="509" y="1556"/>
                    </a:cubicBezTo>
                    <a:cubicBezTo>
                      <a:pt x="1095" y="1556"/>
                      <a:pt x="1095" y="1556"/>
                      <a:pt x="1095" y="1556"/>
                    </a:cubicBezTo>
                    <a:cubicBezTo>
                      <a:pt x="1183" y="1555"/>
                      <a:pt x="1268" y="1580"/>
                      <a:pt x="1342" y="1627"/>
                    </a:cubicBezTo>
                    <a:cubicBezTo>
                      <a:pt x="1256" y="1660"/>
                      <a:pt x="1168" y="1685"/>
                      <a:pt x="1078" y="1702"/>
                    </a:cubicBezTo>
                    <a:cubicBezTo>
                      <a:pt x="941" y="1726"/>
                      <a:pt x="801" y="1729"/>
                      <a:pt x="662" y="1732"/>
                    </a:cubicBezTo>
                    <a:cubicBezTo>
                      <a:pt x="662" y="1732"/>
                      <a:pt x="662" y="1732"/>
                      <a:pt x="662" y="1732"/>
                    </a:cubicBezTo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ṩľïḋê">
                <a:extLst>
                  <a:ext uri="{FF2B5EF4-FFF2-40B4-BE49-F238E27FC236}">
                    <a16:creationId xmlns:a16="http://schemas.microsoft.com/office/drawing/2014/main" id="{711F0A34-7BF3-47BE-B13F-74FEB1649A60}"/>
                  </a:ext>
                </a:extLst>
              </p:cNvPr>
              <p:cNvSpPr/>
              <p:nvPr/>
            </p:nvSpPr>
            <p:spPr bwMode="auto">
              <a:xfrm>
                <a:off x="6607176" y="4010026"/>
                <a:ext cx="725488" cy="741363"/>
              </a:xfrm>
              <a:custGeom>
                <a:avLst/>
                <a:gdLst>
                  <a:gd name="T0" fmla="*/ 288 w 294"/>
                  <a:gd name="T1" fmla="*/ 57 h 301"/>
                  <a:gd name="T2" fmla="*/ 268 w 294"/>
                  <a:gd name="T3" fmla="*/ 102 h 301"/>
                  <a:gd name="T4" fmla="*/ 113 w 294"/>
                  <a:gd name="T5" fmla="*/ 149 h 301"/>
                  <a:gd name="T6" fmla="*/ 68 w 294"/>
                  <a:gd name="T7" fmla="*/ 160 h 301"/>
                  <a:gd name="T8" fmla="*/ 58 w 294"/>
                  <a:gd name="T9" fmla="*/ 176 h 301"/>
                  <a:gd name="T10" fmla="*/ 44 w 294"/>
                  <a:gd name="T11" fmla="*/ 275 h 301"/>
                  <a:gd name="T12" fmla="*/ 31 w 294"/>
                  <a:gd name="T13" fmla="*/ 295 h 301"/>
                  <a:gd name="T14" fmla="*/ 9 w 294"/>
                  <a:gd name="T15" fmla="*/ 297 h 301"/>
                  <a:gd name="T16" fmla="*/ 0 w 294"/>
                  <a:gd name="T17" fmla="*/ 267 h 301"/>
                  <a:gd name="T18" fmla="*/ 4 w 294"/>
                  <a:gd name="T19" fmla="*/ 217 h 301"/>
                  <a:gd name="T20" fmla="*/ 30 w 294"/>
                  <a:gd name="T21" fmla="*/ 134 h 301"/>
                  <a:gd name="T22" fmla="*/ 74 w 294"/>
                  <a:gd name="T23" fmla="*/ 106 h 301"/>
                  <a:gd name="T24" fmla="*/ 288 w 294"/>
                  <a:gd name="T25" fmla="*/ 57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4" h="301">
                    <a:moveTo>
                      <a:pt x="288" y="57"/>
                    </a:moveTo>
                    <a:cubicBezTo>
                      <a:pt x="294" y="73"/>
                      <a:pt x="281" y="91"/>
                      <a:pt x="268" y="102"/>
                    </a:cubicBezTo>
                    <a:cubicBezTo>
                      <a:pt x="225" y="138"/>
                      <a:pt x="168" y="149"/>
                      <a:pt x="113" y="149"/>
                    </a:cubicBezTo>
                    <a:cubicBezTo>
                      <a:pt x="97" y="149"/>
                      <a:pt x="80" y="149"/>
                      <a:pt x="68" y="160"/>
                    </a:cubicBezTo>
                    <a:cubicBezTo>
                      <a:pt x="64" y="165"/>
                      <a:pt x="60" y="170"/>
                      <a:pt x="58" y="176"/>
                    </a:cubicBezTo>
                    <a:cubicBezTo>
                      <a:pt x="47" y="208"/>
                      <a:pt x="54" y="243"/>
                      <a:pt x="44" y="275"/>
                    </a:cubicBezTo>
                    <a:cubicBezTo>
                      <a:pt x="41" y="282"/>
                      <a:pt x="37" y="289"/>
                      <a:pt x="31" y="295"/>
                    </a:cubicBezTo>
                    <a:cubicBezTo>
                      <a:pt x="25" y="300"/>
                      <a:pt x="16" y="301"/>
                      <a:pt x="9" y="297"/>
                    </a:cubicBezTo>
                    <a:cubicBezTo>
                      <a:pt x="0" y="291"/>
                      <a:pt x="0" y="278"/>
                      <a:pt x="0" y="267"/>
                    </a:cubicBezTo>
                    <a:cubicBezTo>
                      <a:pt x="4" y="217"/>
                      <a:pt x="4" y="217"/>
                      <a:pt x="4" y="217"/>
                    </a:cubicBezTo>
                    <a:cubicBezTo>
                      <a:pt x="7" y="188"/>
                      <a:pt x="10" y="156"/>
                      <a:pt x="30" y="134"/>
                    </a:cubicBezTo>
                    <a:cubicBezTo>
                      <a:pt x="42" y="121"/>
                      <a:pt x="58" y="114"/>
                      <a:pt x="74" y="106"/>
                    </a:cubicBezTo>
                    <a:cubicBezTo>
                      <a:pt x="103" y="93"/>
                      <a:pt x="266" y="0"/>
                      <a:pt x="288" y="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sliḓe">
                <a:extLst>
                  <a:ext uri="{FF2B5EF4-FFF2-40B4-BE49-F238E27FC236}">
                    <a16:creationId xmlns:a16="http://schemas.microsoft.com/office/drawing/2014/main" id="{67F5F0F0-BB74-4B28-9C8F-E3F8F7EA3BFA}"/>
                  </a:ext>
                </a:extLst>
              </p:cNvPr>
              <p:cNvSpPr/>
              <p:nvPr/>
            </p:nvSpPr>
            <p:spPr bwMode="auto">
              <a:xfrm>
                <a:off x="4146551" y="4408488"/>
                <a:ext cx="757238" cy="1011238"/>
              </a:xfrm>
              <a:custGeom>
                <a:avLst/>
                <a:gdLst>
                  <a:gd name="T0" fmla="*/ 307 w 307"/>
                  <a:gd name="T1" fmla="*/ 41 h 410"/>
                  <a:gd name="T2" fmla="*/ 307 w 307"/>
                  <a:gd name="T3" fmla="*/ 325 h 410"/>
                  <a:gd name="T4" fmla="*/ 222 w 307"/>
                  <a:gd name="T5" fmla="*/ 410 h 410"/>
                  <a:gd name="T6" fmla="*/ 222 w 307"/>
                  <a:gd name="T7" fmla="*/ 410 h 410"/>
                  <a:gd name="T8" fmla="*/ 0 w 307"/>
                  <a:gd name="T9" fmla="*/ 410 h 410"/>
                  <a:gd name="T10" fmla="*/ 296 w 307"/>
                  <a:gd name="T11" fmla="*/ 0 h 410"/>
                  <a:gd name="T12" fmla="*/ 307 w 307"/>
                  <a:gd name="T13" fmla="*/ 41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10">
                    <a:moveTo>
                      <a:pt x="307" y="41"/>
                    </a:moveTo>
                    <a:cubicBezTo>
                      <a:pt x="307" y="325"/>
                      <a:pt x="307" y="325"/>
                      <a:pt x="307" y="325"/>
                    </a:cubicBezTo>
                    <a:cubicBezTo>
                      <a:pt x="307" y="372"/>
                      <a:pt x="269" y="410"/>
                      <a:pt x="222" y="410"/>
                    </a:cubicBezTo>
                    <a:cubicBezTo>
                      <a:pt x="222" y="410"/>
                      <a:pt x="222" y="410"/>
                      <a:pt x="222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8" y="226"/>
                      <a:pt x="124" y="65"/>
                      <a:pt x="296" y="0"/>
                    </a:cubicBezTo>
                    <a:cubicBezTo>
                      <a:pt x="303" y="12"/>
                      <a:pt x="307" y="27"/>
                      <a:pt x="307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ṧḷíḓé">
                <a:extLst>
                  <a:ext uri="{FF2B5EF4-FFF2-40B4-BE49-F238E27FC236}">
                    <a16:creationId xmlns:a16="http://schemas.microsoft.com/office/drawing/2014/main" id="{FA16698C-53C3-4FA3-9C88-736F12E115F1}"/>
                  </a:ext>
                </a:extLst>
              </p:cNvPr>
              <p:cNvSpPr/>
              <p:nvPr/>
            </p:nvSpPr>
            <p:spPr bwMode="auto">
              <a:xfrm>
                <a:off x="3683001" y="4297363"/>
                <a:ext cx="1139825" cy="1025525"/>
              </a:xfrm>
              <a:custGeom>
                <a:avLst/>
                <a:gdLst>
                  <a:gd name="T0" fmla="*/ 78 w 462"/>
                  <a:gd name="T1" fmla="*/ 0 h 416"/>
                  <a:gd name="T2" fmla="*/ 384 w 462"/>
                  <a:gd name="T3" fmla="*/ 0 h 416"/>
                  <a:gd name="T4" fmla="*/ 462 w 462"/>
                  <a:gd name="T5" fmla="*/ 78 h 416"/>
                  <a:gd name="T6" fmla="*/ 462 w 462"/>
                  <a:gd name="T7" fmla="*/ 338 h 416"/>
                  <a:gd name="T8" fmla="*/ 384 w 462"/>
                  <a:gd name="T9" fmla="*/ 416 h 416"/>
                  <a:gd name="T10" fmla="*/ 78 w 462"/>
                  <a:gd name="T11" fmla="*/ 416 h 416"/>
                  <a:gd name="T12" fmla="*/ 0 w 462"/>
                  <a:gd name="T13" fmla="*/ 338 h 416"/>
                  <a:gd name="T14" fmla="*/ 0 w 462"/>
                  <a:gd name="T15" fmla="*/ 78 h 416"/>
                  <a:gd name="T16" fmla="*/ 78 w 462"/>
                  <a:gd name="T17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16">
                    <a:moveTo>
                      <a:pt x="78" y="0"/>
                    </a:moveTo>
                    <a:cubicBezTo>
                      <a:pt x="384" y="0"/>
                      <a:pt x="384" y="0"/>
                      <a:pt x="384" y="0"/>
                    </a:cubicBezTo>
                    <a:cubicBezTo>
                      <a:pt x="427" y="0"/>
                      <a:pt x="462" y="35"/>
                      <a:pt x="462" y="78"/>
                    </a:cubicBezTo>
                    <a:cubicBezTo>
                      <a:pt x="462" y="338"/>
                      <a:pt x="462" y="338"/>
                      <a:pt x="462" y="338"/>
                    </a:cubicBezTo>
                    <a:cubicBezTo>
                      <a:pt x="462" y="381"/>
                      <a:pt x="427" y="416"/>
                      <a:pt x="384" y="416"/>
                    </a:cubicBezTo>
                    <a:cubicBezTo>
                      <a:pt x="78" y="416"/>
                      <a:pt x="78" y="416"/>
                      <a:pt x="78" y="416"/>
                    </a:cubicBezTo>
                    <a:cubicBezTo>
                      <a:pt x="35" y="416"/>
                      <a:pt x="0" y="381"/>
                      <a:pt x="0" y="33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ŝḻiḍè">
                <a:extLst>
                  <a:ext uri="{FF2B5EF4-FFF2-40B4-BE49-F238E27FC236}">
                    <a16:creationId xmlns:a16="http://schemas.microsoft.com/office/drawing/2014/main" id="{26370153-15F3-42FE-BF00-C2E26B3756DA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ṣliḋé">
                <a:extLst>
                  <a:ext uri="{FF2B5EF4-FFF2-40B4-BE49-F238E27FC236}">
                    <a16:creationId xmlns:a16="http://schemas.microsoft.com/office/drawing/2014/main" id="{CC07292D-3051-472C-8BAD-1C394ED8253A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ṧlíďé">
                <a:extLst>
                  <a:ext uri="{FF2B5EF4-FFF2-40B4-BE49-F238E27FC236}">
                    <a16:creationId xmlns:a16="http://schemas.microsoft.com/office/drawing/2014/main" id="{B73A82BD-E8B7-4C43-8613-6C77C63A3FB2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ļíḑé">
                <a:extLst>
                  <a:ext uri="{FF2B5EF4-FFF2-40B4-BE49-F238E27FC236}">
                    <a16:creationId xmlns:a16="http://schemas.microsoft.com/office/drawing/2014/main" id="{9384C5CA-09D2-49CE-AB71-AAA97E7EF1F4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$1ïde">
                <a:extLst>
                  <a:ext uri="{FF2B5EF4-FFF2-40B4-BE49-F238E27FC236}">
                    <a16:creationId xmlns:a16="http://schemas.microsoft.com/office/drawing/2014/main" id="{E4FC5261-8FCA-4A8F-82F5-965EB25B0128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ŝlîḑê">
                <a:extLst>
                  <a:ext uri="{FF2B5EF4-FFF2-40B4-BE49-F238E27FC236}">
                    <a16:creationId xmlns:a16="http://schemas.microsoft.com/office/drawing/2014/main" id="{60DFC1ED-31CA-4D3B-B350-10763D51A326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ṡḻïḓé">
                <a:extLst>
                  <a:ext uri="{FF2B5EF4-FFF2-40B4-BE49-F238E27FC236}">
                    <a16:creationId xmlns:a16="http://schemas.microsoft.com/office/drawing/2014/main" id="{6669298A-ACD2-4F10-9E8D-B2198975A02F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ḻîdê">
                <a:extLst>
                  <a:ext uri="{FF2B5EF4-FFF2-40B4-BE49-F238E27FC236}">
                    <a16:creationId xmlns:a16="http://schemas.microsoft.com/office/drawing/2014/main" id="{3D5940AF-5C2A-4115-B66C-4DBFC6B878DA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ŝḻiḓê">
                <a:extLst>
                  <a:ext uri="{FF2B5EF4-FFF2-40B4-BE49-F238E27FC236}">
                    <a16:creationId xmlns:a16="http://schemas.microsoft.com/office/drawing/2014/main" id="{749AF146-7377-451F-A9BE-2D52AA9DB85A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líḋè">
                <a:extLst>
                  <a:ext uri="{FF2B5EF4-FFF2-40B4-BE49-F238E27FC236}">
                    <a16:creationId xmlns:a16="http://schemas.microsoft.com/office/drawing/2014/main" id="{DB8A81FB-A950-4428-9E08-B6D668F230EF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ṡļidé">
                <a:extLst>
                  <a:ext uri="{FF2B5EF4-FFF2-40B4-BE49-F238E27FC236}">
                    <a16:creationId xmlns:a16="http://schemas.microsoft.com/office/drawing/2014/main" id="{A78BDDF2-4A40-487B-8CB2-28EFB7DEC9AD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ṡ1íďé">
                <a:extLst>
                  <a:ext uri="{FF2B5EF4-FFF2-40B4-BE49-F238E27FC236}">
                    <a16:creationId xmlns:a16="http://schemas.microsoft.com/office/drawing/2014/main" id="{EE3D0E8A-431F-4EA5-84B3-003AF361C752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ṣlïḓê">
                <a:extLst>
                  <a:ext uri="{FF2B5EF4-FFF2-40B4-BE49-F238E27FC236}">
                    <a16:creationId xmlns:a16="http://schemas.microsoft.com/office/drawing/2014/main" id="{56A62746-596E-45FA-8338-020F75794310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ś1idè">
                <a:extLst>
                  <a:ext uri="{FF2B5EF4-FFF2-40B4-BE49-F238E27FC236}">
                    <a16:creationId xmlns:a16="http://schemas.microsoft.com/office/drawing/2014/main" id="{00FDEDE0-A371-4F94-806F-0DDEB49C0A84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$ḻîḍé">
                <a:extLst>
                  <a:ext uri="{FF2B5EF4-FFF2-40B4-BE49-F238E27FC236}">
                    <a16:creationId xmlns:a16="http://schemas.microsoft.com/office/drawing/2014/main" id="{F35AA177-AF96-46F8-A745-3BC4EAA01496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s1îḑè">
                <a:extLst>
                  <a:ext uri="{FF2B5EF4-FFF2-40B4-BE49-F238E27FC236}">
                    <a16:creationId xmlns:a16="http://schemas.microsoft.com/office/drawing/2014/main" id="{C9A8860B-E16A-426C-8802-9E3CC4208512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ṩļidé">
                <a:extLst>
                  <a:ext uri="{FF2B5EF4-FFF2-40B4-BE49-F238E27FC236}">
                    <a16:creationId xmlns:a16="http://schemas.microsoft.com/office/drawing/2014/main" id="{BFC99AAF-D63A-4521-913A-DD29397892E1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ḷíḋe">
                <a:extLst>
                  <a:ext uri="{FF2B5EF4-FFF2-40B4-BE49-F238E27FC236}">
                    <a16:creationId xmlns:a16="http://schemas.microsoft.com/office/drawing/2014/main" id="{304B2800-C5AB-4E92-8502-49BBA617B303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slíḑê">
                <a:extLst>
                  <a:ext uri="{FF2B5EF4-FFF2-40B4-BE49-F238E27FC236}">
                    <a16:creationId xmlns:a16="http://schemas.microsoft.com/office/drawing/2014/main" id="{C4D3B213-3F0C-44DC-A118-D9791C7B13DF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liďê">
                <a:extLst>
                  <a:ext uri="{FF2B5EF4-FFF2-40B4-BE49-F238E27FC236}">
                    <a16:creationId xmlns:a16="http://schemas.microsoft.com/office/drawing/2014/main" id="{FF331A84-086B-4C73-A28E-8AA63E08353C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şḻîḓê">
                <a:extLst>
                  <a:ext uri="{FF2B5EF4-FFF2-40B4-BE49-F238E27FC236}">
                    <a16:creationId xmlns:a16="http://schemas.microsoft.com/office/drawing/2014/main" id="{96A2C541-A002-434C-A8B1-8BF6FE460F22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ďè">
                <a:extLst>
                  <a:ext uri="{FF2B5EF4-FFF2-40B4-BE49-F238E27FC236}">
                    <a16:creationId xmlns:a16="http://schemas.microsoft.com/office/drawing/2014/main" id="{6750B2C8-E9FB-4EAC-A5F7-698A710E2258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líḋé">
                <a:extLst>
                  <a:ext uri="{FF2B5EF4-FFF2-40B4-BE49-F238E27FC236}">
                    <a16:creationId xmlns:a16="http://schemas.microsoft.com/office/drawing/2014/main" id="{A6EDC571-597A-49CE-AA23-B8C27725D941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ŝḻîdè">
                <a:extLst>
                  <a:ext uri="{FF2B5EF4-FFF2-40B4-BE49-F238E27FC236}">
                    <a16:creationId xmlns:a16="http://schemas.microsoft.com/office/drawing/2014/main" id="{397FD7CE-9A79-40FA-98E5-B6405CAE199C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ḍè">
                <a:extLst>
                  <a:ext uri="{FF2B5EF4-FFF2-40B4-BE49-F238E27FC236}">
                    <a16:creationId xmlns:a16="http://schemas.microsoft.com/office/drawing/2014/main" id="{C76464B5-55A4-4C12-BB40-1B4C3FBAE4EB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šļîḑe">
                <a:extLst>
                  <a:ext uri="{FF2B5EF4-FFF2-40B4-BE49-F238E27FC236}">
                    <a16:creationId xmlns:a16="http://schemas.microsoft.com/office/drawing/2014/main" id="{30A01A93-49F2-4C9F-9DFC-C910C43A5814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śḷïde">
                <a:extLst>
                  <a:ext uri="{FF2B5EF4-FFF2-40B4-BE49-F238E27FC236}">
                    <a16:creationId xmlns:a16="http://schemas.microsoft.com/office/drawing/2014/main" id="{AB9EED2C-A9F5-4008-BFD3-ED9F1DAE1C95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ŝlïde">
                <a:extLst>
                  <a:ext uri="{FF2B5EF4-FFF2-40B4-BE49-F238E27FC236}">
                    <a16:creationId xmlns:a16="http://schemas.microsoft.com/office/drawing/2014/main" id="{819CC6F7-70FE-4217-8D7B-857ECA723831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ṧḻîḑe">
                <a:extLst>
                  <a:ext uri="{FF2B5EF4-FFF2-40B4-BE49-F238E27FC236}">
                    <a16:creationId xmlns:a16="http://schemas.microsoft.com/office/drawing/2014/main" id="{BFC4ABFD-2767-4F5A-B89F-4095B846C4DA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şḻîḋè">
                <a:extLst>
                  <a:ext uri="{FF2B5EF4-FFF2-40B4-BE49-F238E27FC236}">
                    <a16:creationId xmlns:a16="http://schemas.microsoft.com/office/drawing/2014/main" id="{003F062F-7C99-47C1-B932-08D1574E6C9B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sļïḑê">
                <a:extLst>
                  <a:ext uri="{FF2B5EF4-FFF2-40B4-BE49-F238E27FC236}">
                    <a16:creationId xmlns:a16="http://schemas.microsoft.com/office/drawing/2014/main" id="{B2DF2CAB-A486-401C-A8C7-C723CA9F3621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ṣ1iḑe">
                <a:extLst>
                  <a:ext uri="{FF2B5EF4-FFF2-40B4-BE49-F238E27FC236}">
                    <a16:creationId xmlns:a16="http://schemas.microsoft.com/office/drawing/2014/main" id="{D4A1275B-7C8E-4BD8-839D-0DC4D9DD5699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ŝḷîḑè">
                <a:extLst>
                  <a:ext uri="{FF2B5EF4-FFF2-40B4-BE49-F238E27FC236}">
                    <a16:creationId xmlns:a16="http://schemas.microsoft.com/office/drawing/2014/main" id="{CE4F4CC1-D6E5-4933-A873-F7C1900C8491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ṡľîḑé">
                <a:extLst>
                  <a:ext uri="{FF2B5EF4-FFF2-40B4-BE49-F238E27FC236}">
                    <a16:creationId xmlns:a16="http://schemas.microsoft.com/office/drawing/2014/main" id="{DEB1FC10-7244-4CDD-A3D5-E2322D2AF761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ṥlíḓé">
                <a:extLst>
                  <a:ext uri="{FF2B5EF4-FFF2-40B4-BE49-F238E27FC236}">
                    <a16:creationId xmlns:a16="http://schemas.microsoft.com/office/drawing/2014/main" id="{0E86536D-34AD-4AE5-B181-0E179B32E26B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í$1íḑê">
                <a:extLst>
                  <a:ext uri="{FF2B5EF4-FFF2-40B4-BE49-F238E27FC236}">
                    <a16:creationId xmlns:a16="http://schemas.microsoft.com/office/drawing/2014/main" id="{1AE2036D-DF3C-495D-AAB2-B8B468A2B3AF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íḋè">
                <a:extLst>
                  <a:ext uri="{FF2B5EF4-FFF2-40B4-BE49-F238E27FC236}">
                    <a16:creationId xmlns:a16="http://schemas.microsoft.com/office/drawing/2014/main" id="{23D3FD29-D8A1-44A2-95B2-60BAF8D4634F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ṣlïḑê">
                <a:extLst>
                  <a:ext uri="{FF2B5EF4-FFF2-40B4-BE49-F238E27FC236}">
                    <a16:creationId xmlns:a16="http://schemas.microsoft.com/office/drawing/2014/main" id="{431E5457-2F90-4491-AAFA-893FF28D0DE5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ṡľîḑê">
                <a:extLst>
                  <a:ext uri="{FF2B5EF4-FFF2-40B4-BE49-F238E27FC236}">
                    <a16:creationId xmlns:a16="http://schemas.microsoft.com/office/drawing/2014/main" id="{A24227B4-41FF-471F-AB15-27FFECB4C772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ľïḍe">
                <a:extLst>
                  <a:ext uri="{FF2B5EF4-FFF2-40B4-BE49-F238E27FC236}">
                    <a16:creationId xmlns:a16="http://schemas.microsoft.com/office/drawing/2014/main" id="{B05FE94F-C3BC-4622-B6B2-43896A8DBA84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ṡḻíḓè">
                <a:extLst>
                  <a:ext uri="{FF2B5EF4-FFF2-40B4-BE49-F238E27FC236}">
                    <a16:creationId xmlns:a16="http://schemas.microsoft.com/office/drawing/2014/main" id="{9FBC2172-A2B7-46B8-9C77-4E628B4112F4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ṥ1îdè">
                <a:extLst>
                  <a:ext uri="{FF2B5EF4-FFF2-40B4-BE49-F238E27FC236}">
                    <a16:creationId xmlns:a16="http://schemas.microsoft.com/office/drawing/2014/main" id="{8A0AAC41-0C6C-4D83-B56E-FA5D6901B632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1ïḑê">
                <a:extLst>
                  <a:ext uri="{FF2B5EF4-FFF2-40B4-BE49-F238E27FC236}">
                    <a16:creationId xmlns:a16="http://schemas.microsoft.com/office/drawing/2014/main" id="{39D4BFE5-EF57-4D2F-AD73-B8BE561E2755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ṡḻíḓè">
                <a:extLst>
                  <a:ext uri="{FF2B5EF4-FFF2-40B4-BE49-F238E27FC236}">
                    <a16:creationId xmlns:a16="http://schemas.microsoft.com/office/drawing/2014/main" id="{A538B17E-5688-461F-92E6-484DC0F0BDCE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ṣḷiḑê">
                <a:extLst>
                  <a:ext uri="{FF2B5EF4-FFF2-40B4-BE49-F238E27FC236}">
                    <a16:creationId xmlns:a16="http://schemas.microsoft.com/office/drawing/2014/main" id="{B3CA0BDE-1DE7-48F8-A2B5-B248ED174CE6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ṣḻïḑê">
                <a:extLst>
                  <a:ext uri="{FF2B5EF4-FFF2-40B4-BE49-F238E27FC236}">
                    <a16:creationId xmlns:a16="http://schemas.microsoft.com/office/drawing/2014/main" id="{D9A86735-2F50-4DEC-B9B7-E20A8E2A79E7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ṥḻïďe">
                <a:extLst>
                  <a:ext uri="{FF2B5EF4-FFF2-40B4-BE49-F238E27FC236}">
                    <a16:creationId xmlns:a16="http://schemas.microsoft.com/office/drawing/2014/main" id="{E985E68C-080A-4811-9234-6C949293383F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ṧľiḍê">
                <a:extLst>
                  <a:ext uri="{FF2B5EF4-FFF2-40B4-BE49-F238E27FC236}">
                    <a16:creationId xmlns:a16="http://schemas.microsoft.com/office/drawing/2014/main" id="{0323E78C-878B-49F2-BCF3-5642F4B96855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ş1íḑe">
                <a:extLst>
                  <a:ext uri="{FF2B5EF4-FFF2-40B4-BE49-F238E27FC236}">
                    <a16:creationId xmlns:a16="http://schemas.microsoft.com/office/drawing/2014/main" id="{CEBE720C-DB25-4DE6-95FF-874C7DDEECFD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śļîḋe">
                <a:extLst>
                  <a:ext uri="{FF2B5EF4-FFF2-40B4-BE49-F238E27FC236}">
                    <a16:creationId xmlns:a16="http://schemas.microsoft.com/office/drawing/2014/main" id="{94F06278-955C-41C7-8E2D-D2251F613B04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ŝ1iḋè">
                <a:extLst>
                  <a:ext uri="{FF2B5EF4-FFF2-40B4-BE49-F238E27FC236}">
                    <a16:creationId xmlns:a16="http://schemas.microsoft.com/office/drawing/2014/main" id="{7C163246-C416-4F93-949F-13BBED2FCFBB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1íḍe">
                <a:extLst>
                  <a:ext uri="{FF2B5EF4-FFF2-40B4-BE49-F238E27FC236}">
                    <a16:creationId xmlns:a16="http://schemas.microsoft.com/office/drawing/2014/main" id="{36ADA08C-FDD8-4DEA-BFA7-2F09E4BCBD38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ṣľïḑe">
                <a:extLst>
                  <a:ext uri="{FF2B5EF4-FFF2-40B4-BE49-F238E27FC236}">
                    <a16:creationId xmlns:a16="http://schemas.microsoft.com/office/drawing/2014/main" id="{44F4C1C7-F20B-43B0-B820-41CEF273BBD2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$lïḑé">
                <a:extLst>
                  <a:ext uri="{FF2B5EF4-FFF2-40B4-BE49-F238E27FC236}">
                    <a16:creationId xmlns:a16="http://schemas.microsoft.com/office/drawing/2014/main" id="{E7650D3A-0D0E-4900-8944-89A8071D2373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S1ïďè">
                <a:extLst>
                  <a:ext uri="{FF2B5EF4-FFF2-40B4-BE49-F238E27FC236}">
                    <a16:creationId xmlns:a16="http://schemas.microsoft.com/office/drawing/2014/main" id="{689D1714-5169-4BA4-853F-5F617579CC22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šlîdè">
                <a:extLst>
                  <a:ext uri="{FF2B5EF4-FFF2-40B4-BE49-F238E27FC236}">
                    <a16:creationId xmlns:a16="http://schemas.microsoft.com/office/drawing/2014/main" id="{28E7BC97-2A8D-4D57-83C4-34EA4F67D1B2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ŝļiḑe">
                <a:extLst>
                  <a:ext uri="{FF2B5EF4-FFF2-40B4-BE49-F238E27FC236}">
                    <a16:creationId xmlns:a16="http://schemas.microsoft.com/office/drawing/2014/main" id="{4E7FAC58-A77C-4D15-96CF-83000AEB4560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ṡľiḋê">
                <a:extLst>
                  <a:ext uri="{FF2B5EF4-FFF2-40B4-BE49-F238E27FC236}">
                    <a16:creationId xmlns:a16="http://schemas.microsoft.com/office/drawing/2014/main" id="{974C709B-4D87-4A94-8490-5D64329BDB7B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ḷîḑe">
                <a:extLst>
                  <a:ext uri="{FF2B5EF4-FFF2-40B4-BE49-F238E27FC236}">
                    <a16:creationId xmlns:a16="http://schemas.microsoft.com/office/drawing/2014/main" id="{54BE7B57-1FD1-4D26-B544-6A00590E447A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ṧlíde">
                <a:extLst>
                  <a:ext uri="{FF2B5EF4-FFF2-40B4-BE49-F238E27FC236}">
                    <a16:creationId xmlns:a16="http://schemas.microsoft.com/office/drawing/2014/main" id="{A9DD1DE5-B0CE-4221-B148-73CB6A852397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ŝľîdé">
                <a:extLst>
                  <a:ext uri="{FF2B5EF4-FFF2-40B4-BE49-F238E27FC236}">
                    <a16:creationId xmlns:a16="http://schemas.microsoft.com/office/drawing/2014/main" id="{3B955FE7-8A03-4C01-A5DD-70C2B904728C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ļiďê">
                <a:extLst>
                  <a:ext uri="{FF2B5EF4-FFF2-40B4-BE49-F238E27FC236}">
                    <a16:creationId xmlns:a16="http://schemas.microsoft.com/office/drawing/2014/main" id="{45B43D08-8CC8-4DB2-93DB-35BD1697EE6C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şḷiḋe">
                <a:extLst>
                  <a:ext uri="{FF2B5EF4-FFF2-40B4-BE49-F238E27FC236}">
                    <a16:creationId xmlns:a16="http://schemas.microsoft.com/office/drawing/2014/main" id="{B9EDA617-0309-478B-AB00-A45A1423A9EF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šḷíḋé">
                <a:extLst>
                  <a:ext uri="{FF2B5EF4-FFF2-40B4-BE49-F238E27FC236}">
                    <a16:creationId xmlns:a16="http://schemas.microsoft.com/office/drawing/2014/main" id="{BA3F752D-F92F-488F-AE39-2B3E356E0256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ŝlíḓè">
                <a:extLst>
                  <a:ext uri="{FF2B5EF4-FFF2-40B4-BE49-F238E27FC236}">
                    <a16:creationId xmlns:a16="http://schemas.microsoft.com/office/drawing/2014/main" id="{1688923B-B2FB-41EF-A5DD-5DE9B55278CB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ṥļîḓê">
                <a:extLst>
                  <a:ext uri="{FF2B5EF4-FFF2-40B4-BE49-F238E27FC236}">
                    <a16:creationId xmlns:a16="http://schemas.microsoft.com/office/drawing/2014/main" id="{44F2BFAC-D921-4C33-8E32-530E89394059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şlïḋê">
                <a:extLst>
                  <a:ext uri="{FF2B5EF4-FFF2-40B4-BE49-F238E27FC236}">
                    <a16:creationId xmlns:a16="http://schemas.microsoft.com/office/drawing/2014/main" id="{317463E9-6569-426F-B2FF-FAB311CEF727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ṩlïḋé">
                <a:extLst>
                  <a:ext uri="{FF2B5EF4-FFF2-40B4-BE49-F238E27FC236}">
                    <a16:creationId xmlns:a16="http://schemas.microsoft.com/office/drawing/2014/main" id="{E9C42267-3C38-4D5E-BB11-AA711FFEB101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šľiḋè">
                <a:extLst>
                  <a:ext uri="{FF2B5EF4-FFF2-40B4-BE49-F238E27FC236}">
                    <a16:creationId xmlns:a16="http://schemas.microsoft.com/office/drawing/2014/main" id="{1C813B60-D896-4C55-AFBB-5CFE2462F3F2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íšļîdè">
                <a:extLst>
                  <a:ext uri="{FF2B5EF4-FFF2-40B4-BE49-F238E27FC236}">
                    <a16:creationId xmlns:a16="http://schemas.microsoft.com/office/drawing/2014/main" id="{7DC1DD7E-7F14-4077-B94C-469CD34C60D9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íṩļídè">
                <a:extLst>
                  <a:ext uri="{FF2B5EF4-FFF2-40B4-BE49-F238E27FC236}">
                    <a16:creationId xmlns:a16="http://schemas.microsoft.com/office/drawing/2014/main" id="{B730EA2A-6B0A-4705-AF81-4C957D6B6B13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íš1ïḋè">
                <a:extLst>
                  <a:ext uri="{FF2B5EF4-FFF2-40B4-BE49-F238E27FC236}">
                    <a16:creationId xmlns:a16="http://schemas.microsoft.com/office/drawing/2014/main" id="{881CC4CD-A1FF-4DAC-9535-9E912F115A94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$ļïdé">
                <a:extLst>
                  <a:ext uri="{FF2B5EF4-FFF2-40B4-BE49-F238E27FC236}">
                    <a16:creationId xmlns:a16="http://schemas.microsoft.com/office/drawing/2014/main" id="{99DA19B5-1487-49AB-904A-B7D95E306E2B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šľîďê">
                <a:extLst>
                  <a:ext uri="{FF2B5EF4-FFF2-40B4-BE49-F238E27FC236}">
                    <a16:creationId xmlns:a16="http://schemas.microsoft.com/office/drawing/2014/main" id="{2F9ED0BA-8847-452E-B09E-7F78B3F1ED5A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lídê">
                <a:extLst>
                  <a:ext uri="{FF2B5EF4-FFF2-40B4-BE49-F238E27FC236}">
                    <a16:creationId xmlns:a16="http://schemas.microsoft.com/office/drawing/2014/main" id="{53708833-FC31-4862-97D1-225AE9E9B9CA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ísḻïḑê">
                <a:extLst>
                  <a:ext uri="{FF2B5EF4-FFF2-40B4-BE49-F238E27FC236}">
                    <a16:creationId xmlns:a16="http://schemas.microsoft.com/office/drawing/2014/main" id="{5FE2114A-68B5-42A6-9052-A955EF965013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şľïḍè">
                <a:extLst>
                  <a:ext uri="{FF2B5EF4-FFF2-40B4-BE49-F238E27FC236}">
                    <a16:creationId xmlns:a16="http://schemas.microsoft.com/office/drawing/2014/main" id="{27489F5B-62C5-4EA9-ADFC-ABD86621701F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ṩļide">
                <a:extLst>
                  <a:ext uri="{FF2B5EF4-FFF2-40B4-BE49-F238E27FC236}">
                    <a16:creationId xmlns:a16="http://schemas.microsoft.com/office/drawing/2014/main" id="{FE12392B-1F8A-45F5-B716-4023EB40AAE9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ṣḻïde">
                <a:extLst>
                  <a:ext uri="{FF2B5EF4-FFF2-40B4-BE49-F238E27FC236}">
                    <a16:creationId xmlns:a16="http://schemas.microsoft.com/office/drawing/2014/main" id="{55132363-9D5F-45FD-9164-E7EAC523DA99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ļîḍe">
                <a:extLst>
                  <a:ext uri="{FF2B5EF4-FFF2-40B4-BE49-F238E27FC236}">
                    <a16:creationId xmlns:a16="http://schemas.microsoft.com/office/drawing/2014/main" id="{2F6DB9B9-0026-454E-8FEE-F8831CADE0A2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Sḷiḑe">
                <a:extLst>
                  <a:ext uri="{FF2B5EF4-FFF2-40B4-BE49-F238E27FC236}">
                    <a16:creationId xmlns:a16="http://schemas.microsoft.com/office/drawing/2014/main" id="{4E3B1DFB-B3BB-493A-A3CB-BAA49A0F65DB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íšļïḍe">
                <a:extLst>
                  <a:ext uri="{FF2B5EF4-FFF2-40B4-BE49-F238E27FC236}">
                    <a16:creationId xmlns:a16="http://schemas.microsoft.com/office/drawing/2014/main" id="{BDC02954-7705-43E6-A4B7-B80C91DAB0C4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ŝľiďè">
                <a:extLst>
                  <a:ext uri="{FF2B5EF4-FFF2-40B4-BE49-F238E27FC236}">
                    <a16:creationId xmlns:a16="http://schemas.microsoft.com/office/drawing/2014/main" id="{E6E8885F-67C4-47B6-A795-AE69E658744A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ŝḻiḑè">
                <a:extLst>
                  <a:ext uri="{FF2B5EF4-FFF2-40B4-BE49-F238E27FC236}">
                    <a16:creationId xmlns:a16="http://schemas.microsoft.com/office/drawing/2014/main" id="{F08195DC-0BDD-4095-8B3F-0AA58BA71CE5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ṩḻîdê">
                <a:extLst>
                  <a:ext uri="{FF2B5EF4-FFF2-40B4-BE49-F238E27FC236}">
                    <a16:creationId xmlns:a16="http://schemas.microsoft.com/office/drawing/2014/main" id="{B3814AFE-261B-47D1-A018-46C59C8CA3D9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ŝļíḑè">
                <a:extLst>
                  <a:ext uri="{FF2B5EF4-FFF2-40B4-BE49-F238E27FC236}">
                    <a16:creationId xmlns:a16="http://schemas.microsoft.com/office/drawing/2014/main" id="{A27D2D38-D1C6-4B29-823A-F18C57D93633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ṡḷíḓe">
                <a:extLst>
                  <a:ext uri="{FF2B5EF4-FFF2-40B4-BE49-F238E27FC236}">
                    <a16:creationId xmlns:a16="http://schemas.microsoft.com/office/drawing/2014/main" id="{0ECDE06A-DD80-45B1-A775-B3D6A609A0B9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îšlïḍè">
                <a:extLst>
                  <a:ext uri="{FF2B5EF4-FFF2-40B4-BE49-F238E27FC236}">
                    <a16:creationId xmlns:a16="http://schemas.microsoft.com/office/drawing/2014/main" id="{93A17F57-9ED2-4997-BF4E-A5455E19F23E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ŝḻiḋê">
                <a:extLst>
                  <a:ext uri="{FF2B5EF4-FFF2-40B4-BE49-F238E27FC236}">
                    <a16:creationId xmlns:a16="http://schemas.microsoft.com/office/drawing/2014/main" id="{D225D1F5-DC2F-43CB-8D40-8A5E7EDE8289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Sľíḋe">
                <a:extLst>
                  <a:ext uri="{FF2B5EF4-FFF2-40B4-BE49-F238E27FC236}">
                    <a16:creationId xmlns:a16="http://schemas.microsoft.com/office/drawing/2014/main" id="{8112CD5E-14AE-43E8-B41E-658146208FFE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ŝḷîḑé">
                <a:extLst>
                  <a:ext uri="{FF2B5EF4-FFF2-40B4-BE49-F238E27FC236}">
                    <a16:creationId xmlns:a16="http://schemas.microsoft.com/office/drawing/2014/main" id="{0150899A-4EBA-4837-BC89-1E6858660DA5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s1ïḑé">
                <a:extLst>
                  <a:ext uri="{FF2B5EF4-FFF2-40B4-BE49-F238E27FC236}">
                    <a16:creationId xmlns:a16="http://schemas.microsoft.com/office/drawing/2014/main" id="{61CE6641-C791-4E7A-82B3-FD100FA3CCB3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îSḻîḑé">
                <a:extLst>
                  <a:ext uri="{FF2B5EF4-FFF2-40B4-BE49-F238E27FC236}">
                    <a16:creationId xmlns:a16="http://schemas.microsoft.com/office/drawing/2014/main" id="{5F0DE29C-5215-4186-9183-46EE586159CE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$1îďè">
                <a:extLst>
                  <a:ext uri="{FF2B5EF4-FFF2-40B4-BE49-F238E27FC236}">
                    <a16:creationId xmlns:a16="http://schemas.microsoft.com/office/drawing/2014/main" id="{6C8C4DD9-F07B-449F-A1F1-A0F5E20C2A91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$ļïḋé">
                <a:extLst>
                  <a:ext uri="{FF2B5EF4-FFF2-40B4-BE49-F238E27FC236}">
                    <a16:creationId xmlns:a16="http://schemas.microsoft.com/office/drawing/2014/main" id="{41CDC6FD-7911-4074-A079-4208AF97D0A6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ś1îḋê">
                <a:extLst>
                  <a:ext uri="{FF2B5EF4-FFF2-40B4-BE49-F238E27FC236}">
                    <a16:creationId xmlns:a16="http://schemas.microsoft.com/office/drawing/2014/main" id="{7F3082FA-96C5-41FD-AF97-2C5E6568CDA7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ṧľíḋè">
                <a:extLst>
                  <a:ext uri="{FF2B5EF4-FFF2-40B4-BE49-F238E27FC236}">
                    <a16:creationId xmlns:a16="http://schemas.microsoft.com/office/drawing/2014/main" id="{A41E3132-455A-4B3A-9887-BEACE5820D1C}"/>
                  </a:ext>
                </a:extLst>
              </p:cNvPr>
              <p:cNvSpPr/>
              <p:nvPr/>
            </p:nvSpPr>
            <p:spPr bwMode="auto">
              <a:xfrm>
                <a:off x="3870326" y="4532313"/>
                <a:ext cx="27463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íṧ1íḍe">
                <a:extLst>
                  <a:ext uri="{FF2B5EF4-FFF2-40B4-BE49-F238E27FC236}">
                    <a16:creationId xmlns:a16="http://schemas.microsoft.com/office/drawing/2014/main" id="{B158B697-48D1-4B51-9F0B-579667A237C1}"/>
                  </a:ext>
                </a:extLst>
              </p:cNvPr>
              <p:cNvSpPr/>
              <p:nvPr/>
            </p:nvSpPr>
            <p:spPr bwMode="auto">
              <a:xfrm>
                <a:off x="3870326" y="4572001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ṡľîdê">
                <a:extLst>
                  <a:ext uri="{FF2B5EF4-FFF2-40B4-BE49-F238E27FC236}">
                    <a16:creationId xmlns:a16="http://schemas.microsoft.com/office/drawing/2014/main" id="{F7C50CB2-DFD2-42BA-A4E0-507E5A323D52}"/>
                  </a:ext>
                </a:extLst>
              </p:cNvPr>
              <p:cNvSpPr/>
              <p:nvPr/>
            </p:nvSpPr>
            <p:spPr bwMode="auto">
              <a:xfrm>
                <a:off x="4105276" y="4572001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ṣḷíḓè">
                <a:extLst>
                  <a:ext uri="{FF2B5EF4-FFF2-40B4-BE49-F238E27FC236}">
                    <a16:creationId xmlns:a16="http://schemas.microsoft.com/office/drawing/2014/main" id="{C4EB9CF6-BFDE-4B8B-BC66-E8338EA57A0A}"/>
                  </a:ext>
                </a:extLst>
              </p:cNvPr>
              <p:cNvSpPr/>
              <p:nvPr/>
            </p:nvSpPr>
            <p:spPr bwMode="auto">
              <a:xfrm>
                <a:off x="3956051" y="4610101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ŝḷíďè">
                <a:extLst>
                  <a:ext uri="{FF2B5EF4-FFF2-40B4-BE49-F238E27FC236}">
                    <a16:creationId xmlns:a16="http://schemas.microsoft.com/office/drawing/2014/main" id="{C3DDC179-BCE1-4FB1-8F53-4002F655C780}"/>
                  </a:ext>
                </a:extLst>
              </p:cNvPr>
              <p:cNvSpPr/>
              <p:nvPr/>
            </p:nvSpPr>
            <p:spPr bwMode="auto">
              <a:xfrm>
                <a:off x="4030663" y="4649788"/>
                <a:ext cx="27463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Sḻiḋé">
                <a:extLst>
                  <a:ext uri="{FF2B5EF4-FFF2-40B4-BE49-F238E27FC236}">
                    <a16:creationId xmlns:a16="http://schemas.microsoft.com/office/drawing/2014/main" id="{80B7687D-4FFE-45B7-9A26-52B5FB3C87DE}"/>
                  </a:ext>
                </a:extLst>
              </p:cNvPr>
              <p:cNvSpPr/>
              <p:nvPr/>
            </p:nvSpPr>
            <p:spPr bwMode="auto">
              <a:xfrm>
                <a:off x="4321176" y="4649788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ṧḻïḋe">
                <a:extLst>
                  <a:ext uri="{FF2B5EF4-FFF2-40B4-BE49-F238E27FC236}">
                    <a16:creationId xmlns:a16="http://schemas.microsoft.com/office/drawing/2014/main" id="{C0895BB4-4BB5-49AA-8CA6-F2BDCCE31895}"/>
                  </a:ext>
                </a:extLst>
              </p:cNvPr>
              <p:cNvSpPr/>
              <p:nvPr/>
            </p:nvSpPr>
            <p:spPr bwMode="auto">
              <a:xfrm>
                <a:off x="4030663" y="4687888"/>
                <a:ext cx="21272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ŝḻíďê">
                <a:extLst>
                  <a:ext uri="{FF2B5EF4-FFF2-40B4-BE49-F238E27FC236}">
                    <a16:creationId xmlns:a16="http://schemas.microsoft.com/office/drawing/2014/main" id="{DD039AB8-27E0-4587-8AED-509518AF174D}"/>
                  </a:ext>
                </a:extLst>
              </p:cNvPr>
              <p:cNvSpPr/>
              <p:nvPr/>
            </p:nvSpPr>
            <p:spPr bwMode="auto">
              <a:xfrm>
                <a:off x="4262438" y="4687888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iśliḓé">
                <a:extLst>
                  <a:ext uri="{FF2B5EF4-FFF2-40B4-BE49-F238E27FC236}">
                    <a16:creationId xmlns:a16="http://schemas.microsoft.com/office/drawing/2014/main" id="{1CBC3284-64DE-4856-BC2A-CDC02F040098}"/>
                  </a:ext>
                </a:extLst>
              </p:cNvPr>
              <p:cNvSpPr/>
              <p:nvPr/>
            </p:nvSpPr>
            <p:spPr bwMode="auto">
              <a:xfrm>
                <a:off x="3870326" y="4741863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ş1iḍé">
                <a:extLst>
                  <a:ext uri="{FF2B5EF4-FFF2-40B4-BE49-F238E27FC236}">
                    <a16:creationId xmlns:a16="http://schemas.microsoft.com/office/drawing/2014/main" id="{407B50DD-9A05-40D1-9553-F42F93454793}"/>
                  </a:ext>
                </a:extLst>
              </p:cNvPr>
              <p:cNvSpPr/>
              <p:nvPr/>
            </p:nvSpPr>
            <p:spPr bwMode="auto">
              <a:xfrm>
                <a:off x="3870326" y="4778376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šḻïďè">
                <a:extLst>
                  <a:ext uri="{FF2B5EF4-FFF2-40B4-BE49-F238E27FC236}">
                    <a16:creationId xmlns:a16="http://schemas.microsoft.com/office/drawing/2014/main" id="{00590C5C-E673-4A6D-AA5B-D3885935E9A3}"/>
                  </a:ext>
                </a:extLst>
              </p:cNvPr>
              <p:cNvSpPr/>
              <p:nvPr/>
            </p:nvSpPr>
            <p:spPr bwMode="auto">
              <a:xfrm>
                <a:off x="4105276" y="4778376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ṧ1îḍe">
                <a:extLst>
                  <a:ext uri="{FF2B5EF4-FFF2-40B4-BE49-F238E27FC236}">
                    <a16:creationId xmlns:a16="http://schemas.microsoft.com/office/drawing/2014/main" id="{592ED97B-3748-4D59-8305-F0036F1AE2A9}"/>
                  </a:ext>
                </a:extLst>
              </p:cNvPr>
              <p:cNvSpPr/>
              <p:nvPr/>
            </p:nvSpPr>
            <p:spPr bwMode="auto">
              <a:xfrm>
                <a:off x="3956051" y="4818063"/>
                <a:ext cx="23018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slîḋe">
                <a:extLst>
                  <a:ext uri="{FF2B5EF4-FFF2-40B4-BE49-F238E27FC236}">
                    <a16:creationId xmlns:a16="http://schemas.microsoft.com/office/drawing/2014/main" id="{F602DF68-0A0D-4D96-AA77-1E91AE96E65F}"/>
                  </a:ext>
                </a:extLst>
              </p:cNvPr>
              <p:cNvSpPr/>
              <p:nvPr/>
            </p:nvSpPr>
            <p:spPr bwMode="auto">
              <a:xfrm>
                <a:off x="4030663" y="4857751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ŝḷïḋé">
                <a:extLst>
                  <a:ext uri="{FF2B5EF4-FFF2-40B4-BE49-F238E27FC236}">
                    <a16:creationId xmlns:a16="http://schemas.microsoft.com/office/drawing/2014/main" id="{EC3AA8D0-0343-43C6-B2C3-3B93A603E936}"/>
                  </a:ext>
                </a:extLst>
              </p:cNvPr>
              <p:cNvSpPr/>
              <p:nvPr/>
            </p:nvSpPr>
            <p:spPr bwMode="auto">
              <a:xfrm>
                <a:off x="4321176" y="4857751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ślíďè">
                <a:extLst>
                  <a:ext uri="{FF2B5EF4-FFF2-40B4-BE49-F238E27FC236}">
                    <a16:creationId xmlns:a16="http://schemas.microsoft.com/office/drawing/2014/main" id="{FD895731-F8EC-4B7E-BE4A-5754D9B07969}"/>
                  </a:ext>
                </a:extLst>
              </p:cNvPr>
              <p:cNvSpPr/>
              <p:nvPr/>
            </p:nvSpPr>
            <p:spPr bwMode="auto">
              <a:xfrm>
                <a:off x="4030663" y="4895851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ľíḍè">
                <a:extLst>
                  <a:ext uri="{FF2B5EF4-FFF2-40B4-BE49-F238E27FC236}">
                    <a16:creationId xmlns:a16="http://schemas.microsoft.com/office/drawing/2014/main" id="{7D7FCDCE-8273-4B09-9BAA-A48A8423B0A7}"/>
                  </a:ext>
                </a:extLst>
              </p:cNvPr>
              <p:cNvSpPr/>
              <p:nvPr/>
            </p:nvSpPr>
            <p:spPr bwMode="auto">
              <a:xfrm>
                <a:off x="4262438" y="4895851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ṩḻíde">
                <a:extLst>
                  <a:ext uri="{FF2B5EF4-FFF2-40B4-BE49-F238E27FC236}">
                    <a16:creationId xmlns:a16="http://schemas.microsoft.com/office/drawing/2014/main" id="{7334772D-2D89-4086-93CA-41CFE1D46F23}"/>
                  </a:ext>
                </a:extLst>
              </p:cNvPr>
              <p:cNvSpPr/>
              <p:nvPr/>
            </p:nvSpPr>
            <p:spPr bwMode="auto">
              <a:xfrm>
                <a:off x="3870326" y="4948238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ïṩḻidé">
                <a:extLst>
                  <a:ext uri="{FF2B5EF4-FFF2-40B4-BE49-F238E27FC236}">
                    <a16:creationId xmlns:a16="http://schemas.microsoft.com/office/drawing/2014/main" id="{E2471585-8505-4237-8925-0F0D3F80544F}"/>
                  </a:ext>
                </a:extLst>
              </p:cNvPr>
              <p:cNvSpPr/>
              <p:nvPr/>
            </p:nvSpPr>
            <p:spPr bwMode="auto">
              <a:xfrm>
                <a:off x="3870326" y="4987926"/>
                <a:ext cx="16827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ṣḷiḑé">
                <a:extLst>
                  <a:ext uri="{FF2B5EF4-FFF2-40B4-BE49-F238E27FC236}">
                    <a16:creationId xmlns:a16="http://schemas.microsoft.com/office/drawing/2014/main" id="{04511F72-D0C2-4C87-903A-720D996E8699}"/>
                  </a:ext>
                </a:extLst>
              </p:cNvPr>
              <p:cNvSpPr/>
              <p:nvPr/>
            </p:nvSpPr>
            <p:spPr bwMode="auto">
              <a:xfrm>
                <a:off x="4105276" y="4987926"/>
                <a:ext cx="525463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ļiḓé">
                <a:extLst>
                  <a:ext uri="{FF2B5EF4-FFF2-40B4-BE49-F238E27FC236}">
                    <a16:creationId xmlns:a16="http://schemas.microsoft.com/office/drawing/2014/main" id="{A402D8B9-E62E-4841-8BB5-B81CB1142C36}"/>
                  </a:ext>
                </a:extLst>
              </p:cNvPr>
              <p:cNvSpPr/>
              <p:nvPr/>
            </p:nvSpPr>
            <p:spPr bwMode="auto">
              <a:xfrm>
                <a:off x="3956051" y="5024438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şḻïde">
                <a:extLst>
                  <a:ext uri="{FF2B5EF4-FFF2-40B4-BE49-F238E27FC236}">
                    <a16:creationId xmlns:a16="http://schemas.microsoft.com/office/drawing/2014/main" id="{EC4ED8DE-89F6-4F38-B059-0F2DD6DFADE6}"/>
                  </a:ext>
                </a:extLst>
              </p:cNvPr>
              <p:cNvSpPr/>
              <p:nvPr/>
            </p:nvSpPr>
            <p:spPr bwMode="auto">
              <a:xfrm>
                <a:off x="4030663" y="5064126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ïŝḷïḋê">
                <a:extLst>
                  <a:ext uri="{FF2B5EF4-FFF2-40B4-BE49-F238E27FC236}">
                    <a16:creationId xmlns:a16="http://schemas.microsoft.com/office/drawing/2014/main" id="{B3E9E8CB-383A-45D0-BF2A-42486758D502}"/>
                  </a:ext>
                </a:extLst>
              </p:cNvPr>
              <p:cNvSpPr/>
              <p:nvPr/>
            </p:nvSpPr>
            <p:spPr bwMode="auto">
              <a:xfrm>
                <a:off x="4321176" y="5064126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şļîḋê">
                <a:extLst>
                  <a:ext uri="{FF2B5EF4-FFF2-40B4-BE49-F238E27FC236}">
                    <a16:creationId xmlns:a16="http://schemas.microsoft.com/office/drawing/2014/main" id="{B3CFC46B-3D8D-4C5A-8398-9560D8A6FF64}"/>
                  </a:ext>
                </a:extLst>
              </p:cNvPr>
              <p:cNvSpPr/>
              <p:nvPr/>
            </p:nvSpPr>
            <p:spPr bwMode="auto">
              <a:xfrm>
                <a:off x="4030663" y="5103813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Slïdè">
                <a:extLst>
                  <a:ext uri="{FF2B5EF4-FFF2-40B4-BE49-F238E27FC236}">
                    <a16:creationId xmlns:a16="http://schemas.microsoft.com/office/drawing/2014/main" id="{0D90DF8F-CC33-4A4F-9BF5-57E8FB317889}"/>
                  </a:ext>
                </a:extLst>
              </p:cNvPr>
              <p:cNvSpPr/>
              <p:nvPr/>
            </p:nvSpPr>
            <p:spPr bwMode="auto">
              <a:xfrm>
                <a:off x="4262438" y="5103813"/>
                <a:ext cx="4349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ļïḑê">
                <a:extLst>
                  <a:ext uri="{FF2B5EF4-FFF2-40B4-BE49-F238E27FC236}">
                    <a16:creationId xmlns:a16="http://schemas.microsoft.com/office/drawing/2014/main" id="{BF27F05B-0533-4C3A-BCED-BDD02EB766C5}"/>
                  </a:ext>
                </a:extLst>
              </p:cNvPr>
              <p:cNvSpPr/>
              <p:nvPr/>
            </p:nvSpPr>
            <p:spPr bwMode="auto">
              <a:xfrm>
                <a:off x="3390901" y="1841501"/>
                <a:ext cx="1570038" cy="720725"/>
              </a:xfrm>
              <a:custGeom>
                <a:avLst/>
                <a:gdLst>
                  <a:gd name="T0" fmla="*/ 591 w 636"/>
                  <a:gd name="T1" fmla="*/ 293 h 293"/>
                  <a:gd name="T2" fmla="*/ 45 w 636"/>
                  <a:gd name="T3" fmla="*/ 293 h 293"/>
                  <a:gd name="T4" fmla="*/ 0 w 636"/>
                  <a:gd name="T5" fmla="*/ 248 h 293"/>
                  <a:gd name="T6" fmla="*/ 0 w 636"/>
                  <a:gd name="T7" fmla="*/ 45 h 293"/>
                  <a:gd name="T8" fmla="*/ 45 w 636"/>
                  <a:gd name="T9" fmla="*/ 0 h 293"/>
                  <a:gd name="T10" fmla="*/ 591 w 636"/>
                  <a:gd name="T11" fmla="*/ 0 h 293"/>
                  <a:gd name="T12" fmla="*/ 636 w 636"/>
                  <a:gd name="T13" fmla="*/ 45 h 293"/>
                  <a:gd name="T14" fmla="*/ 636 w 636"/>
                  <a:gd name="T15" fmla="*/ 248 h 293"/>
                  <a:gd name="T16" fmla="*/ 591 w 636"/>
                  <a:gd name="T17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6" h="293">
                    <a:moveTo>
                      <a:pt x="591" y="293"/>
                    </a:moveTo>
                    <a:cubicBezTo>
                      <a:pt x="45" y="293"/>
                      <a:pt x="45" y="293"/>
                      <a:pt x="45" y="293"/>
                    </a:cubicBezTo>
                    <a:cubicBezTo>
                      <a:pt x="20" y="293"/>
                      <a:pt x="0" y="273"/>
                      <a:pt x="0" y="248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91" y="0"/>
                      <a:pt x="591" y="0"/>
                      <a:pt x="591" y="0"/>
                    </a:cubicBezTo>
                    <a:cubicBezTo>
                      <a:pt x="616" y="0"/>
                      <a:pt x="636" y="20"/>
                      <a:pt x="636" y="45"/>
                    </a:cubicBezTo>
                    <a:cubicBezTo>
                      <a:pt x="636" y="248"/>
                      <a:pt x="636" y="248"/>
                      <a:pt x="636" y="248"/>
                    </a:cubicBezTo>
                    <a:cubicBezTo>
                      <a:pt x="636" y="273"/>
                      <a:pt x="616" y="293"/>
                      <a:pt x="591" y="293"/>
                    </a:cubicBezTo>
                    <a:close/>
                  </a:path>
                </a:pathLst>
              </a:custGeom>
              <a:solidFill>
                <a:srgbClr val="688EFD">
                  <a:alpha val="3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ïsḷíḍe">
                <a:extLst>
                  <a:ext uri="{FF2B5EF4-FFF2-40B4-BE49-F238E27FC236}">
                    <a16:creationId xmlns:a16="http://schemas.microsoft.com/office/drawing/2014/main" id="{35A0B6DB-B55F-4CA2-AE40-19BBA26E7D37}"/>
                  </a:ext>
                </a:extLst>
              </p:cNvPr>
              <p:cNvSpPr/>
              <p:nvPr/>
            </p:nvSpPr>
            <p:spPr bwMode="auto">
              <a:xfrm>
                <a:off x="4738688" y="2449513"/>
                <a:ext cx="222250" cy="263525"/>
              </a:xfrm>
              <a:custGeom>
                <a:avLst/>
                <a:gdLst>
                  <a:gd name="T0" fmla="*/ 140 w 140"/>
                  <a:gd name="T1" fmla="*/ 166 h 166"/>
                  <a:gd name="T2" fmla="*/ 140 w 140"/>
                  <a:gd name="T3" fmla="*/ 0 h 166"/>
                  <a:gd name="T4" fmla="*/ 0 w 140"/>
                  <a:gd name="T5" fmla="*/ 0 h 166"/>
                  <a:gd name="T6" fmla="*/ 140 w 140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166">
                    <a:moveTo>
                      <a:pt x="140" y="166"/>
                    </a:moveTo>
                    <a:lnTo>
                      <a:pt x="140" y="0"/>
                    </a:lnTo>
                    <a:lnTo>
                      <a:pt x="0" y="0"/>
                    </a:lnTo>
                    <a:lnTo>
                      <a:pt x="140" y="166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íşľïḋè">
                <a:extLst>
                  <a:ext uri="{FF2B5EF4-FFF2-40B4-BE49-F238E27FC236}">
                    <a16:creationId xmlns:a16="http://schemas.microsoft.com/office/drawing/2014/main" id="{39A89ACF-77B2-4F2F-A498-50CA7DEDE003}"/>
                  </a:ext>
                </a:extLst>
              </p:cNvPr>
              <p:cNvSpPr/>
              <p:nvPr/>
            </p:nvSpPr>
            <p:spPr bwMode="auto">
              <a:xfrm>
                <a:off x="3452813" y="1781176"/>
                <a:ext cx="1455738" cy="668338"/>
              </a:xfrm>
              <a:custGeom>
                <a:avLst/>
                <a:gdLst>
                  <a:gd name="T0" fmla="*/ 548 w 590"/>
                  <a:gd name="T1" fmla="*/ 271 h 271"/>
                  <a:gd name="T2" fmla="*/ 42 w 590"/>
                  <a:gd name="T3" fmla="*/ 271 h 271"/>
                  <a:gd name="T4" fmla="*/ 0 w 590"/>
                  <a:gd name="T5" fmla="*/ 230 h 271"/>
                  <a:gd name="T6" fmla="*/ 0 w 590"/>
                  <a:gd name="T7" fmla="*/ 41 h 271"/>
                  <a:gd name="T8" fmla="*/ 42 w 590"/>
                  <a:gd name="T9" fmla="*/ 0 h 271"/>
                  <a:gd name="T10" fmla="*/ 548 w 590"/>
                  <a:gd name="T11" fmla="*/ 0 h 271"/>
                  <a:gd name="T12" fmla="*/ 590 w 590"/>
                  <a:gd name="T13" fmla="*/ 41 h 271"/>
                  <a:gd name="T14" fmla="*/ 590 w 590"/>
                  <a:gd name="T15" fmla="*/ 230 h 271"/>
                  <a:gd name="T16" fmla="*/ 548 w 590"/>
                  <a:gd name="T1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0" h="271">
                    <a:moveTo>
                      <a:pt x="548" y="271"/>
                    </a:moveTo>
                    <a:cubicBezTo>
                      <a:pt x="42" y="271"/>
                      <a:pt x="42" y="271"/>
                      <a:pt x="42" y="271"/>
                    </a:cubicBezTo>
                    <a:cubicBezTo>
                      <a:pt x="19" y="271"/>
                      <a:pt x="0" y="253"/>
                      <a:pt x="0" y="23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18"/>
                      <a:pt x="19" y="0"/>
                      <a:pt x="42" y="0"/>
                    </a:cubicBezTo>
                    <a:cubicBezTo>
                      <a:pt x="548" y="0"/>
                      <a:pt x="548" y="0"/>
                      <a:pt x="548" y="0"/>
                    </a:cubicBezTo>
                    <a:cubicBezTo>
                      <a:pt x="571" y="0"/>
                      <a:pt x="590" y="18"/>
                      <a:pt x="590" y="41"/>
                    </a:cubicBezTo>
                    <a:cubicBezTo>
                      <a:pt x="590" y="230"/>
                      <a:pt x="590" y="230"/>
                      <a:pt x="590" y="230"/>
                    </a:cubicBezTo>
                    <a:cubicBezTo>
                      <a:pt x="590" y="253"/>
                      <a:pt x="571" y="271"/>
                      <a:pt x="548" y="2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ïṡlïďé">
                <a:extLst>
                  <a:ext uri="{FF2B5EF4-FFF2-40B4-BE49-F238E27FC236}">
                    <a16:creationId xmlns:a16="http://schemas.microsoft.com/office/drawing/2014/main" id="{39644C00-3A27-4A6E-BB8E-CD7B3C2B72C3}"/>
                  </a:ext>
                </a:extLst>
              </p:cNvPr>
              <p:cNvSpPr/>
              <p:nvPr/>
            </p:nvSpPr>
            <p:spPr bwMode="auto">
              <a:xfrm>
                <a:off x="4702176" y="2346326"/>
                <a:ext cx="206375" cy="241300"/>
              </a:xfrm>
              <a:custGeom>
                <a:avLst/>
                <a:gdLst>
                  <a:gd name="T0" fmla="*/ 130 w 130"/>
                  <a:gd name="T1" fmla="*/ 152 h 152"/>
                  <a:gd name="T2" fmla="*/ 130 w 130"/>
                  <a:gd name="T3" fmla="*/ 0 h 152"/>
                  <a:gd name="T4" fmla="*/ 0 w 130"/>
                  <a:gd name="T5" fmla="*/ 0 h 152"/>
                  <a:gd name="T6" fmla="*/ 130 w 130"/>
                  <a:gd name="T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152">
                    <a:moveTo>
                      <a:pt x="130" y="152"/>
                    </a:moveTo>
                    <a:lnTo>
                      <a:pt x="130" y="0"/>
                    </a:lnTo>
                    <a:lnTo>
                      <a:pt x="0" y="0"/>
                    </a:lnTo>
                    <a:lnTo>
                      <a:pt x="130" y="1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$lïḍé">
                <a:extLst>
                  <a:ext uri="{FF2B5EF4-FFF2-40B4-BE49-F238E27FC236}">
                    <a16:creationId xmlns:a16="http://schemas.microsoft.com/office/drawing/2014/main" id="{7DD3C5AD-AB08-4D3B-86A0-813E81BF809C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śḻîḋè">
                <a:extLst>
                  <a:ext uri="{FF2B5EF4-FFF2-40B4-BE49-F238E27FC236}">
                    <a16:creationId xmlns:a16="http://schemas.microsoft.com/office/drawing/2014/main" id="{266B5333-5065-45A1-9F8B-154E24B6F08C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6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ş1ïde">
                <a:extLst>
                  <a:ext uri="{FF2B5EF4-FFF2-40B4-BE49-F238E27FC236}">
                    <a16:creationId xmlns:a16="http://schemas.microsoft.com/office/drawing/2014/main" id="{2CF14386-E162-499D-B467-7250B9F8112B}"/>
                  </a:ext>
                </a:extLst>
              </p:cNvPr>
              <p:cNvSpPr/>
              <p:nvPr/>
            </p:nvSpPr>
            <p:spPr bwMode="auto">
              <a:xfrm>
                <a:off x="5534026" y="1939926"/>
                <a:ext cx="93663" cy="90488"/>
              </a:xfrm>
              <a:prstGeom prst="ellipse">
                <a:avLst/>
              </a:prstGeom>
              <a:gradFill>
                <a:gsLst>
                  <a:gs pos="15000">
                    <a:schemeClr val="tx1">
                      <a:alpha val="36000"/>
                    </a:schemeClr>
                  </a:gs>
                  <a:gs pos="100000">
                    <a:schemeClr val="tx1">
                      <a:alpha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šļíḋe">
                <a:extLst>
                  <a:ext uri="{FF2B5EF4-FFF2-40B4-BE49-F238E27FC236}">
                    <a16:creationId xmlns:a16="http://schemas.microsoft.com/office/drawing/2014/main" id="{B2AD4593-8DDF-4CC7-A6BC-4B2CD20BFEF4}"/>
                  </a:ext>
                </a:extLst>
              </p:cNvPr>
              <p:cNvSpPr/>
              <p:nvPr/>
            </p:nvSpPr>
            <p:spPr bwMode="auto">
              <a:xfrm>
                <a:off x="6772276" y="3711576"/>
                <a:ext cx="155575" cy="201613"/>
              </a:xfrm>
              <a:custGeom>
                <a:avLst/>
                <a:gdLst>
                  <a:gd name="T0" fmla="*/ 37 w 63"/>
                  <a:gd name="T1" fmla="*/ 49 h 82"/>
                  <a:gd name="T2" fmla="*/ 15 w 63"/>
                  <a:gd name="T3" fmla="*/ 62 h 82"/>
                  <a:gd name="T4" fmla="*/ 0 w 63"/>
                  <a:gd name="T5" fmla="*/ 77 h 82"/>
                  <a:gd name="T6" fmla="*/ 15 w 63"/>
                  <a:gd name="T7" fmla="*/ 79 h 82"/>
                  <a:gd name="T8" fmla="*/ 46 w 63"/>
                  <a:gd name="T9" fmla="*/ 68 h 82"/>
                  <a:gd name="T10" fmla="*/ 52 w 63"/>
                  <a:gd name="T11" fmla="*/ 64 h 82"/>
                  <a:gd name="T12" fmla="*/ 56 w 63"/>
                  <a:gd name="T13" fmla="*/ 57 h 82"/>
                  <a:gd name="T14" fmla="*/ 63 w 63"/>
                  <a:gd name="T15" fmla="*/ 22 h 82"/>
                  <a:gd name="T16" fmla="*/ 61 w 63"/>
                  <a:gd name="T17" fmla="*/ 13 h 82"/>
                  <a:gd name="T18" fmla="*/ 48 w 63"/>
                  <a:gd name="T19" fmla="*/ 25 h 82"/>
                  <a:gd name="T20" fmla="*/ 37 w 63"/>
                  <a:gd name="T21" fmla="*/ 4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82">
                    <a:moveTo>
                      <a:pt x="37" y="49"/>
                    </a:moveTo>
                    <a:cubicBezTo>
                      <a:pt x="30" y="55"/>
                      <a:pt x="22" y="58"/>
                      <a:pt x="15" y="62"/>
                    </a:cubicBezTo>
                    <a:cubicBezTo>
                      <a:pt x="8" y="66"/>
                      <a:pt x="3" y="71"/>
                      <a:pt x="0" y="77"/>
                    </a:cubicBezTo>
                    <a:cubicBezTo>
                      <a:pt x="3" y="82"/>
                      <a:pt x="10" y="81"/>
                      <a:pt x="15" y="79"/>
                    </a:cubicBezTo>
                    <a:cubicBezTo>
                      <a:pt x="25" y="76"/>
                      <a:pt x="36" y="72"/>
                      <a:pt x="46" y="68"/>
                    </a:cubicBezTo>
                    <a:cubicBezTo>
                      <a:pt x="48" y="67"/>
                      <a:pt x="50" y="66"/>
                      <a:pt x="52" y="64"/>
                    </a:cubicBezTo>
                    <a:cubicBezTo>
                      <a:pt x="54" y="62"/>
                      <a:pt x="55" y="60"/>
                      <a:pt x="56" y="57"/>
                    </a:cubicBezTo>
                    <a:cubicBezTo>
                      <a:pt x="60" y="46"/>
                      <a:pt x="62" y="34"/>
                      <a:pt x="63" y="22"/>
                    </a:cubicBezTo>
                    <a:cubicBezTo>
                      <a:pt x="63" y="19"/>
                      <a:pt x="63" y="16"/>
                      <a:pt x="61" y="13"/>
                    </a:cubicBezTo>
                    <a:cubicBezTo>
                      <a:pt x="55" y="0"/>
                      <a:pt x="49" y="20"/>
                      <a:pt x="48" y="25"/>
                    </a:cubicBezTo>
                    <a:cubicBezTo>
                      <a:pt x="45" y="34"/>
                      <a:pt x="43" y="43"/>
                      <a:pt x="37" y="4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íšḷïďé">
                <a:extLst>
                  <a:ext uri="{FF2B5EF4-FFF2-40B4-BE49-F238E27FC236}">
                    <a16:creationId xmlns:a16="http://schemas.microsoft.com/office/drawing/2014/main" id="{C1A6B1B1-3578-4ED6-9FC0-70E4E0856457}"/>
                  </a:ext>
                </a:extLst>
              </p:cNvPr>
              <p:cNvSpPr/>
              <p:nvPr/>
            </p:nvSpPr>
            <p:spPr bwMode="auto">
              <a:xfrm>
                <a:off x="6888163" y="3548063"/>
                <a:ext cx="120650" cy="209550"/>
              </a:xfrm>
              <a:custGeom>
                <a:avLst/>
                <a:gdLst>
                  <a:gd name="T0" fmla="*/ 0 w 49"/>
                  <a:gd name="T1" fmla="*/ 70 h 85"/>
                  <a:gd name="T2" fmla="*/ 0 w 49"/>
                  <a:gd name="T3" fmla="*/ 74 h 85"/>
                  <a:gd name="T4" fmla="*/ 3 w 49"/>
                  <a:gd name="T5" fmla="*/ 77 h 85"/>
                  <a:gd name="T6" fmla="*/ 17 w 49"/>
                  <a:gd name="T7" fmla="*/ 84 h 85"/>
                  <a:gd name="T8" fmla="*/ 22 w 49"/>
                  <a:gd name="T9" fmla="*/ 85 h 85"/>
                  <a:gd name="T10" fmla="*/ 29 w 49"/>
                  <a:gd name="T11" fmla="*/ 80 h 85"/>
                  <a:gd name="T12" fmla="*/ 46 w 49"/>
                  <a:gd name="T13" fmla="*/ 41 h 85"/>
                  <a:gd name="T14" fmla="*/ 44 w 49"/>
                  <a:gd name="T15" fmla="*/ 6 h 85"/>
                  <a:gd name="T16" fmla="*/ 26 w 49"/>
                  <a:gd name="T17" fmla="*/ 18 h 85"/>
                  <a:gd name="T18" fmla="*/ 0 w 49"/>
                  <a:gd name="T19" fmla="*/ 7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85">
                    <a:moveTo>
                      <a:pt x="0" y="70"/>
                    </a:moveTo>
                    <a:cubicBezTo>
                      <a:pt x="0" y="71"/>
                      <a:pt x="0" y="73"/>
                      <a:pt x="0" y="74"/>
                    </a:cubicBezTo>
                    <a:cubicBezTo>
                      <a:pt x="1" y="76"/>
                      <a:pt x="2" y="77"/>
                      <a:pt x="3" y="77"/>
                    </a:cubicBezTo>
                    <a:cubicBezTo>
                      <a:pt x="7" y="81"/>
                      <a:pt x="12" y="83"/>
                      <a:pt x="17" y="84"/>
                    </a:cubicBezTo>
                    <a:cubicBezTo>
                      <a:pt x="19" y="85"/>
                      <a:pt x="21" y="85"/>
                      <a:pt x="22" y="85"/>
                    </a:cubicBezTo>
                    <a:cubicBezTo>
                      <a:pt x="25" y="84"/>
                      <a:pt x="28" y="83"/>
                      <a:pt x="29" y="80"/>
                    </a:cubicBezTo>
                    <a:cubicBezTo>
                      <a:pt x="39" y="69"/>
                      <a:pt x="45" y="55"/>
                      <a:pt x="46" y="41"/>
                    </a:cubicBezTo>
                    <a:cubicBezTo>
                      <a:pt x="47" y="34"/>
                      <a:pt x="49" y="10"/>
                      <a:pt x="44" y="6"/>
                    </a:cubicBezTo>
                    <a:cubicBezTo>
                      <a:pt x="38" y="0"/>
                      <a:pt x="30" y="13"/>
                      <a:pt x="26" y="18"/>
                    </a:cubicBezTo>
                    <a:cubicBezTo>
                      <a:pt x="14" y="33"/>
                      <a:pt x="5" y="51"/>
                      <a:pt x="0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ïṥļïḓè">
                <a:extLst>
                  <a:ext uri="{FF2B5EF4-FFF2-40B4-BE49-F238E27FC236}">
                    <a16:creationId xmlns:a16="http://schemas.microsoft.com/office/drawing/2014/main" id="{8DF92D97-BDD4-42FE-BB44-ED29314D85F9}"/>
                  </a:ext>
                </a:extLst>
              </p:cNvPr>
              <p:cNvSpPr/>
              <p:nvPr/>
            </p:nvSpPr>
            <p:spPr bwMode="auto">
              <a:xfrm>
                <a:off x="6407151" y="3889376"/>
                <a:ext cx="833438" cy="452438"/>
              </a:xfrm>
              <a:custGeom>
                <a:avLst/>
                <a:gdLst>
                  <a:gd name="T0" fmla="*/ 331 w 338"/>
                  <a:gd name="T1" fmla="*/ 53 h 184"/>
                  <a:gd name="T2" fmla="*/ 317 w 338"/>
                  <a:gd name="T3" fmla="*/ 131 h 184"/>
                  <a:gd name="T4" fmla="*/ 224 w 338"/>
                  <a:gd name="T5" fmla="*/ 140 h 184"/>
                  <a:gd name="T6" fmla="*/ 146 w 338"/>
                  <a:gd name="T7" fmla="*/ 95 h 184"/>
                  <a:gd name="T8" fmla="*/ 119 w 338"/>
                  <a:gd name="T9" fmla="*/ 95 h 184"/>
                  <a:gd name="T10" fmla="*/ 77 w 338"/>
                  <a:gd name="T11" fmla="*/ 174 h 184"/>
                  <a:gd name="T12" fmla="*/ 49 w 338"/>
                  <a:gd name="T13" fmla="*/ 180 h 184"/>
                  <a:gd name="T14" fmla="*/ 6 w 338"/>
                  <a:gd name="T15" fmla="*/ 177 h 184"/>
                  <a:gd name="T16" fmla="*/ 46 w 338"/>
                  <a:gd name="T17" fmla="*/ 155 h 184"/>
                  <a:gd name="T18" fmla="*/ 103 w 338"/>
                  <a:gd name="T19" fmla="*/ 7 h 184"/>
                  <a:gd name="T20" fmla="*/ 219 w 338"/>
                  <a:gd name="T21" fmla="*/ 50 h 184"/>
                  <a:gd name="T22" fmla="*/ 331 w 338"/>
                  <a:gd name="T23" fmla="*/ 5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184">
                    <a:moveTo>
                      <a:pt x="331" y="53"/>
                    </a:moveTo>
                    <a:cubicBezTo>
                      <a:pt x="331" y="53"/>
                      <a:pt x="338" y="124"/>
                      <a:pt x="317" y="131"/>
                    </a:cubicBezTo>
                    <a:cubicBezTo>
                      <a:pt x="297" y="138"/>
                      <a:pt x="250" y="149"/>
                      <a:pt x="224" y="140"/>
                    </a:cubicBezTo>
                    <a:cubicBezTo>
                      <a:pt x="196" y="128"/>
                      <a:pt x="170" y="113"/>
                      <a:pt x="146" y="95"/>
                    </a:cubicBezTo>
                    <a:cubicBezTo>
                      <a:pt x="129" y="81"/>
                      <a:pt x="127" y="75"/>
                      <a:pt x="119" y="95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9" y="178"/>
                      <a:pt x="49" y="180"/>
                    </a:cubicBezTo>
                    <a:cubicBezTo>
                      <a:pt x="20" y="182"/>
                      <a:pt x="0" y="184"/>
                      <a:pt x="6" y="177"/>
                    </a:cubicBezTo>
                    <a:cubicBezTo>
                      <a:pt x="12" y="170"/>
                      <a:pt x="46" y="155"/>
                      <a:pt x="46" y="155"/>
                    </a:cubicBezTo>
                    <a:cubicBezTo>
                      <a:pt x="46" y="155"/>
                      <a:pt x="87" y="13"/>
                      <a:pt x="103" y="7"/>
                    </a:cubicBezTo>
                    <a:cubicBezTo>
                      <a:pt x="120" y="0"/>
                      <a:pt x="219" y="50"/>
                      <a:pt x="219" y="50"/>
                    </a:cubicBezTo>
                    <a:lnTo>
                      <a:pt x="331" y="53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îşļïde">
                <a:extLst>
                  <a:ext uri="{FF2B5EF4-FFF2-40B4-BE49-F238E27FC236}">
                    <a16:creationId xmlns:a16="http://schemas.microsoft.com/office/drawing/2014/main" id="{0FE23B51-B952-43FA-A1F1-7427C180D0A4}"/>
                  </a:ext>
                </a:extLst>
              </p:cNvPr>
              <p:cNvSpPr/>
              <p:nvPr/>
            </p:nvSpPr>
            <p:spPr bwMode="auto">
              <a:xfrm>
                <a:off x="6653213" y="3971926"/>
                <a:ext cx="320675" cy="209550"/>
              </a:xfrm>
              <a:custGeom>
                <a:avLst/>
                <a:gdLst>
                  <a:gd name="T0" fmla="*/ 112 w 130"/>
                  <a:gd name="T1" fmla="*/ 42 h 85"/>
                  <a:gd name="T2" fmla="*/ 130 w 130"/>
                  <a:gd name="T3" fmla="*/ 31 h 85"/>
                  <a:gd name="T4" fmla="*/ 43 w 130"/>
                  <a:gd name="T5" fmla="*/ 0 h 85"/>
                  <a:gd name="T6" fmla="*/ 34 w 130"/>
                  <a:gd name="T7" fmla="*/ 0 h 85"/>
                  <a:gd name="T8" fmla="*/ 21 w 130"/>
                  <a:gd name="T9" fmla="*/ 12 h 85"/>
                  <a:gd name="T10" fmla="*/ 0 w 130"/>
                  <a:gd name="T11" fmla="*/ 85 h 85"/>
                  <a:gd name="T12" fmla="*/ 11 w 130"/>
                  <a:gd name="T13" fmla="*/ 70 h 85"/>
                  <a:gd name="T14" fmla="*/ 24 w 130"/>
                  <a:gd name="T15" fmla="*/ 51 h 85"/>
                  <a:gd name="T16" fmla="*/ 29 w 130"/>
                  <a:gd name="T17" fmla="*/ 48 h 85"/>
                  <a:gd name="T18" fmla="*/ 35 w 130"/>
                  <a:gd name="T19" fmla="*/ 50 h 85"/>
                  <a:gd name="T20" fmla="*/ 54 w 130"/>
                  <a:gd name="T21" fmla="*/ 64 h 85"/>
                  <a:gd name="T22" fmla="*/ 71 w 130"/>
                  <a:gd name="T23" fmla="*/ 68 h 85"/>
                  <a:gd name="T24" fmla="*/ 112 w 130"/>
                  <a:gd name="T25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85">
                    <a:moveTo>
                      <a:pt x="112" y="42"/>
                    </a:moveTo>
                    <a:cubicBezTo>
                      <a:pt x="118" y="39"/>
                      <a:pt x="125" y="36"/>
                      <a:pt x="130" y="31"/>
                    </a:cubicBezTo>
                    <a:cubicBezTo>
                      <a:pt x="104" y="14"/>
                      <a:pt x="74" y="3"/>
                      <a:pt x="43" y="0"/>
                    </a:cubicBezTo>
                    <a:cubicBezTo>
                      <a:pt x="40" y="0"/>
                      <a:pt x="37" y="0"/>
                      <a:pt x="34" y="0"/>
                    </a:cubicBezTo>
                    <a:cubicBezTo>
                      <a:pt x="29" y="3"/>
                      <a:pt x="24" y="7"/>
                      <a:pt x="21" y="12"/>
                    </a:cubicBezTo>
                    <a:cubicBezTo>
                      <a:pt x="8" y="34"/>
                      <a:pt x="3" y="60"/>
                      <a:pt x="0" y="85"/>
                    </a:cubicBezTo>
                    <a:cubicBezTo>
                      <a:pt x="6" y="83"/>
                      <a:pt x="8" y="76"/>
                      <a:pt x="11" y="70"/>
                    </a:cubicBezTo>
                    <a:cubicBezTo>
                      <a:pt x="14" y="63"/>
                      <a:pt x="19" y="56"/>
                      <a:pt x="24" y="51"/>
                    </a:cubicBezTo>
                    <a:cubicBezTo>
                      <a:pt x="25" y="50"/>
                      <a:pt x="27" y="49"/>
                      <a:pt x="29" y="48"/>
                    </a:cubicBezTo>
                    <a:cubicBezTo>
                      <a:pt x="31" y="48"/>
                      <a:pt x="33" y="49"/>
                      <a:pt x="35" y="50"/>
                    </a:cubicBezTo>
                    <a:cubicBezTo>
                      <a:pt x="42" y="54"/>
                      <a:pt x="48" y="58"/>
                      <a:pt x="54" y="64"/>
                    </a:cubicBezTo>
                    <a:cubicBezTo>
                      <a:pt x="61" y="70"/>
                      <a:pt x="62" y="73"/>
                      <a:pt x="71" y="68"/>
                    </a:cubicBezTo>
                    <a:cubicBezTo>
                      <a:pt x="85" y="60"/>
                      <a:pt x="97" y="49"/>
                      <a:pt x="112" y="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ṣļïḍè">
                <a:extLst>
                  <a:ext uri="{FF2B5EF4-FFF2-40B4-BE49-F238E27FC236}">
                    <a16:creationId xmlns:a16="http://schemas.microsoft.com/office/drawing/2014/main" id="{1A1994C1-531D-4DCF-B06C-FBEDF272829B}"/>
                  </a:ext>
                </a:extLst>
              </p:cNvPr>
              <p:cNvSpPr/>
              <p:nvPr/>
            </p:nvSpPr>
            <p:spPr bwMode="auto">
              <a:xfrm>
                <a:off x="6910388" y="3484563"/>
                <a:ext cx="350838" cy="536575"/>
              </a:xfrm>
              <a:custGeom>
                <a:avLst/>
                <a:gdLst>
                  <a:gd name="T0" fmla="*/ 22 w 142"/>
                  <a:gd name="T1" fmla="*/ 48 h 218"/>
                  <a:gd name="T2" fmla="*/ 0 w 142"/>
                  <a:gd name="T3" fmla="*/ 169 h 218"/>
                  <a:gd name="T4" fmla="*/ 12 w 142"/>
                  <a:gd name="T5" fmla="*/ 205 h 218"/>
                  <a:gd name="T6" fmla="*/ 34 w 142"/>
                  <a:gd name="T7" fmla="*/ 213 h 218"/>
                  <a:gd name="T8" fmla="*/ 90 w 142"/>
                  <a:gd name="T9" fmla="*/ 215 h 218"/>
                  <a:gd name="T10" fmla="*/ 135 w 142"/>
                  <a:gd name="T11" fmla="*/ 185 h 218"/>
                  <a:gd name="T12" fmla="*/ 141 w 142"/>
                  <a:gd name="T13" fmla="*/ 143 h 218"/>
                  <a:gd name="T14" fmla="*/ 106 w 142"/>
                  <a:gd name="T15" fmla="*/ 25 h 218"/>
                  <a:gd name="T16" fmla="*/ 62 w 142"/>
                  <a:gd name="T17" fmla="*/ 5 h 218"/>
                  <a:gd name="T18" fmla="*/ 22 w 142"/>
                  <a:gd name="T19" fmla="*/ 4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218">
                    <a:moveTo>
                      <a:pt x="22" y="48"/>
                    </a:moveTo>
                    <a:cubicBezTo>
                      <a:pt x="7" y="86"/>
                      <a:pt x="0" y="128"/>
                      <a:pt x="0" y="169"/>
                    </a:cubicBezTo>
                    <a:cubicBezTo>
                      <a:pt x="0" y="182"/>
                      <a:pt x="1" y="197"/>
                      <a:pt x="12" y="205"/>
                    </a:cubicBezTo>
                    <a:cubicBezTo>
                      <a:pt x="18" y="210"/>
                      <a:pt x="26" y="212"/>
                      <a:pt x="34" y="213"/>
                    </a:cubicBezTo>
                    <a:cubicBezTo>
                      <a:pt x="52" y="215"/>
                      <a:pt x="71" y="218"/>
                      <a:pt x="90" y="215"/>
                    </a:cubicBezTo>
                    <a:cubicBezTo>
                      <a:pt x="108" y="212"/>
                      <a:pt x="126" y="202"/>
                      <a:pt x="135" y="185"/>
                    </a:cubicBezTo>
                    <a:cubicBezTo>
                      <a:pt x="141" y="172"/>
                      <a:pt x="142" y="157"/>
                      <a:pt x="141" y="143"/>
                    </a:cubicBezTo>
                    <a:cubicBezTo>
                      <a:pt x="141" y="103"/>
                      <a:pt x="137" y="54"/>
                      <a:pt x="106" y="25"/>
                    </a:cubicBezTo>
                    <a:cubicBezTo>
                      <a:pt x="94" y="14"/>
                      <a:pt x="79" y="0"/>
                      <a:pt x="62" y="5"/>
                    </a:cubicBezTo>
                    <a:cubicBezTo>
                      <a:pt x="41" y="11"/>
                      <a:pt x="30" y="30"/>
                      <a:pt x="22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šliďe">
                <a:extLst>
                  <a:ext uri="{FF2B5EF4-FFF2-40B4-BE49-F238E27FC236}">
                    <a16:creationId xmlns:a16="http://schemas.microsoft.com/office/drawing/2014/main" id="{F4439AE0-122E-4125-91D7-CF7D0C49228F}"/>
                  </a:ext>
                </a:extLst>
              </p:cNvPr>
              <p:cNvSpPr/>
              <p:nvPr/>
            </p:nvSpPr>
            <p:spPr bwMode="auto">
              <a:xfrm>
                <a:off x="6996113" y="3443288"/>
                <a:ext cx="71438" cy="134938"/>
              </a:xfrm>
              <a:custGeom>
                <a:avLst/>
                <a:gdLst>
                  <a:gd name="T0" fmla="*/ 5 w 29"/>
                  <a:gd name="T1" fmla="*/ 46 h 55"/>
                  <a:gd name="T2" fmla="*/ 7 w 29"/>
                  <a:gd name="T3" fmla="*/ 54 h 55"/>
                  <a:gd name="T4" fmla="*/ 11 w 29"/>
                  <a:gd name="T5" fmla="*/ 55 h 55"/>
                  <a:gd name="T6" fmla="*/ 22 w 29"/>
                  <a:gd name="T7" fmla="*/ 46 h 55"/>
                  <a:gd name="T8" fmla="*/ 28 w 29"/>
                  <a:gd name="T9" fmla="*/ 22 h 55"/>
                  <a:gd name="T10" fmla="*/ 17 w 29"/>
                  <a:gd name="T11" fmla="*/ 3 h 55"/>
                  <a:gd name="T12" fmla="*/ 11 w 29"/>
                  <a:gd name="T13" fmla="*/ 2 h 55"/>
                  <a:gd name="T14" fmla="*/ 10 w 29"/>
                  <a:gd name="T15" fmla="*/ 2 h 55"/>
                  <a:gd name="T16" fmla="*/ 2 w 29"/>
                  <a:gd name="T17" fmla="*/ 11 h 55"/>
                  <a:gd name="T18" fmla="*/ 2 w 29"/>
                  <a:gd name="T19" fmla="*/ 20 h 55"/>
                  <a:gd name="T20" fmla="*/ 5 w 29"/>
                  <a:gd name="T21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55">
                    <a:moveTo>
                      <a:pt x="5" y="46"/>
                    </a:moveTo>
                    <a:cubicBezTo>
                      <a:pt x="5" y="49"/>
                      <a:pt x="5" y="53"/>
                      <a:pt x="7" y="54"/>
                    </a:cubicBezTo>
                    <a:cubicBezTo>
                      <a:pt x="8" y="55"/>
                      <a:pt x="9" y="55"/>
                      <a:pt x="11" y="55"/>
                    </a:cubicBezTo>
                    <a:cubicBezTo>
                      <a:pt x="16" y="54"/>
                      <a:pt x="20" y="50"/>
                      <a:pt x="22" y="46"/>
                    </a:cubicBezTo>
                    <a:cubicBezTo>
                      <a:pt x="27" y="39"/>
                      <a:pt x="29" y="30"/>
                      <a:pt x="28" y="22"/>
                    </a:cubicBezTo>
                    <a:cubicBezTo>
                      <a:pt x="27" y="15"/>
                      <a:pt x="23" y="8"/>
                      <a:pt x="17" y="3"/>
                    </a:cubicBezTo>
                    <a:cubicBezTo>
                      <a:pt x="16" y="1"/>
                      <a:pt x="13" y="0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5"/>
                      <a:pt x="4" y="8"/>
                      <a:pt x="2" y="11"/>
                    </a:cubicBezTo>
                    <a:cubicBezTo>
                      <a:pt x="0" y="14"/>
                      <a:pt x="1" y="16"/>
                      <a:pt x="2" y="20"/>
                    </a:cubicBezTo>
                    <a:cubicBezTo>
                      <a:pt x="4" y="29"/>
                      <a:pt x="5" y="37"/>
                      <a:pt x="5" y="46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ṣḻiḍé">
                <a:extLst>
                  <a:ext uri="{FF2B5EF4-FFF2-40B4-BE49-F238E27FC236}">
                    <a16:creationId xmlns:a16="http://schemas.microsoft.com/office/drawing/2014/main" id="{7B491A0D-C7DD-447B-A93F-DAF64A1B57A7}"/>
                  </a:ext>
                </a:extLst>
              </p:cNvPr>
              <p:cNvSpPr/>
              <p:nvPr/>
            </p:nvSpPr>
            <p:spPr bwMode="auto">
              <a:xfrm>
                <a:off x="6586538" y="3689351"/>
                <a:ext cx="439738" cy="384175"/>
              </a:xfrm>
              <a:custGeom>
                <a:avLst/>
                <a:gdLst>
                  <a:gd name="T0" fmla="*/ 0 w 277"/>
                  <a:gd name="T1" fmla="*/ 0 h 242"/>
                  <a:gd name="T2" fmla="*/ 31 w 277"/>
                  <a:gd name="T3" fmla="*/ 166 h 242"/>
                  <a:gd name="T4" fmla="*/ 134 w 277"/>
                  <a:gd name="T5" fmla="*/ 242 h 242"/>
                  <a:gd name="T6" fmla="*/ 277 w 277"/>
                  <a:gd name="T7" fmla="*/ 195 h 242"/>
                  <a:gd name="T8" fmla="*/ 249 w 277"/>
                  <a:gd name="T9" fmla="*/ 174 h 242"/>
                  <a:gd name="T10" fmla="*/ 167 w 277"/>
                  <a:gd name="T11" fmla="*/ 98 h 242"/>
                  <a:gd name="T12" fmla="*/ 117 w 277"/>
                  <a:gd name="T13" fmla="*/ 115 h 242"/>
                  <a:gd name="T14" fmla="*/ 109 w 277"/>
                  <a:gd name="T15" fmla="*/ 76 h 242"/>
                  <a:gd name="T16" fmla="*/ 0 w 277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42">
                    <a:moveTo>
                      <a:pt x="0" y="0"/>
                    </a:moveTo>
                    <a:lnTo>
                      <a:pt x="31" y="166"/>
                    </a:lnTo>
                    <a:lnTo>
                      <a:pt x="134" y="242"/>
                    </a:lnTo>
                    <a:lnTo>
                      <a:pt x="277" y="195"/>
                    </a:lnTo>
                    <a:lnTo>
                      <a:pt x="249" y="174"/>
                    </a:lnTo>
                    <a:lnTo>
                      <a:pt x="167" y="98"/>
                    </a:lnTo>
                    <a:lnTo>
                      <a:pt x="117" y="115"/>
                    </a:lnTo>
                    <a:lnTo>
                      <a:pt x="109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ṩlíḓé">
                <a:extLst>
                  <a:ext uri="{FF2B5EF4-FFF2-40B4-BE49-F238E27FC236}">
                    <a16:creationId xmlns:a16="http://schemas.microsoft.com/office/drawing/2014/main" id="{ED4F8FC7-4C42-4573-9AFF-34AA839B2390}"/>
                  </a:ext>
                </a:extLst>
              </p:cNvPr>
              <p:cNvSpPr/>
              <p:nvPr/>
            </p:nvSpPr>
            <p:spPr bwMode="auto">
              <a:xfrm>
                <a:off x="6772276" y="3844926"/>
                <a:ext cx="212725" cy="192088"/>
              </a:xfrm>
              <a:custGeom>
                <a:avLst/>
                <a:gdLst>
                  <a:gd name="T0" fmla="*/ 0 w 86"/>
                  <a:gd name="T1" fmla="*/ 11 h 78"/>
                  <a:gd name="T2" fmla="*/ 12 w 86"/>
                  <a:gd name="T3" fmla="*/ 76 h 78"/>
                  <a:gd name="T4" fmla="*/ 86 w 86"/>
                  <a:gd name="T5" fmla="*/ 55 h 78"/>
                  <a:gd name="T6" fmla="*/ 32 w 86"/>
                  <a:gd name="T7" fmla="*/ 0 h 78"/>
                  <a:gd name="T8" fmla="*/ 0 w 86"/>
                  <a:gd name="T9" fmla="*/ 1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8">
                    <a:moveTo>
                      <a:pt x="0" y="11"/>
                    </a:moveTo>
                    <a:cubicBezTo>
                      <a:pt x="0" y="11"/>
                      <a:pt x="12" y="74"/>
                      <a:pt x="12" y="76"/>
                    </a:cubicBezTo>
                    <a:cubicBezTo>
                      <a:pt x="12" y="78"/>
                      <a:pt x="86" y="55"/>
                      <a:pt x="86" y="55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ṩlîḋe">
                <a:extLst>
                  <a:ext uri="{FF2B5EF4-FFF2-40B4-BE49-F238E27FC236}">
                    <a16:creationId xmlns:a16="http://schemas.microsoft.com/office/drawing/2014/main" id="{82879490-553E-430C-9273-1BDD28D3CA70}"/>
                  </a:ext>
                </a:extLst>
              </p:cNvPr>
              <p:cNvSpPr/>
              <p:nvPr/>
            </p:nvSpPr>
            <p:spPr bwMode="auto">
              <a:xfrm>
                <a:off x="6934201" y="3635376"/>
                <a:ext cx="311150" cy="385763"/>
              </a:xfrm>
              <a:custGeom>
                <a:avLst/>
                <a:gdLst>
                  <a:gd name="T0" fmla="*/ 62 w 126"/>
                  <a:gd name="T1" fmla="*/ 0 h 157"/>
                  <a:gd name="T2" fmla="*/ 54 w 126"/>
                  <a:gd name="T3" fmla="*/ 69 h 157"/>
                  <a:gd name="T4" fmla="*/ 70 w 126"/>
                  <a:gd name="T5" fmla="*/ 80 h 157"/>
                  <a:gd name="T6" fmla="*/ 33 w 126"/>
                  <a:gd name="T7" fmla="*/ 111 h 157"/>
                  <a:gd name="T8" fmla="*/ 7 w 126"/>
                  <a:gd name="T9" fmla="*/ 144 h 157"/>
                  <a:gd name="T10" fmla="*/ 57 w 126"/>
                  <a:gd name="T11" fmla="*/ 153 h 157"/>
                  <a:gd name="T12" fmla="*/ 113 w 126"/>
                  <a:gd name="T13" fmla="*/ 136 h 157"/>
                  <a:gd name="T14" fmla="*/ 120 w 126"/>
                  <a:gd name="T15" fmla="*/ 57 h 157"/>
                  <a:gd name="T16" fmla="*/ 62 w 126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57">
                    <a:moveTo>
                      <a:pt x="62" y="0"/>
                    </a:moveTo>
                    <a:cubicBezTo>
                      <a:pt x="62" y="0"/>
                      <a:pt x="51" y="64"/>
                      <a:pt x="54" y="69"/>
                    </a:cubicBezTo>
                    <a:cubicBezTo>
                      <a:pt x="56" y="74"/>
                      <a:pt x="70" y="80"/>
                      <a:pt x="70" y="80"/>
                    </a:cubicBezTo>
                    <a:cubicBezTo>
                      <a:pt x="70" y="80"/>
                      <a:pt x="66" y="105"/>
                      <a:pt x="33" y="111"/>
                    </a:cubicBezTo>
                    <a:cubicBezTo>
                      <a:pt x="0" y="117"/>
                      <a:pt x="7" y="144"/>
                      <a:pt x="7" y="144"/>
                    </a:cubicBezTo>
                    <a:cubicBezTo>
                      <a:pt x="7" y="144"/>
                      <a:pt x="25" y="157"/>
                      <a:pt x="57" y="153"/>
                    </a:cubicBezTo>
                    <a:cubicBezTo>
                      <a:pt x="89" y="149"/>
                      <a:pt x="105" y="148"/>
                      <a:pt x="113" y="136"/>
                    </a:cubicBezTo>
                    <a:cubicBezTo>
                      <a:pt x="120" y="123"/>
                      <a:pt x="126" y="76"/>
                      <a:pt x="120" y="57"/>
                    </a:cubicBezTo>
                    <a:cubicBezTo>
                      <a:pt x="115" y="38"/>
                      <a:pt x="62" y="0"/>
                      <a:pt x="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19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sḷíḋé">
                <a:extLst>
                  <a:ext uri="{FF2B5EF4-FFF2-40B4-BE49-F238E27FC236}">
                    <a16:creationId xmlns:a16="http://schemas.microsoft.com/office/drawing/2014/main" id="{7D242B47-B0C4-4666-853B-B23F9B966C4B}"/>
                  </a:ext>
                </a:extLst>
              </p:cNvPr>
              <p:cNvSpPr/>
              <p:nvPr/>
            </p:nvSpPr>
            <p:spPr bwMode="auto">
              <a:xfrm>
                <a:off x="6786563" y="3698876"/>
                <a:ext cx="449263" cy="312738"/>
              </a:xfrm>
              <a:custGeom>
                <a:avLst/>
                <a:gdLst>
                  <a:gd name="T0" fmla="*/ 132 w 182"/>
                  <a:gd name="T1" fmla="*/ 71 h 127"/>
                  <a:gd name="T2" fmla="*/ 86 w 182"/>
                  <a:gd name="T3" fmla="*/ 91 h 127"/>
                  <a:gd name="T4" fmla="*/ 44 w 182"/>
                  <a:gd name="T5" fmla="*/ 98 h 127"/>
                  <a:gd name="T6" fmla="*/ 15 w 182"/>
                  <a:gd name="T7" fmla="*/ 104 h 127"/>
                  <a:gd name="T8" fmla="*/ 2 w 182"/>
                  <a:gd name="T9" fmla="*/ 127 h 127"/>
                  <a:gd name="T10" fmla="*/ 100 w 182"/>
                  <a:gd name="T11" fmla="*/ 121 h 127"/>
                  <a:gd name="T12" fmla="*/ 151 w 182"/>
                  <a:gd name="T13" fmla="*/ 113 h 127"/>
                  <a:gd name="T14" fmla="*/ 179 w 182"/>
                  <a:gd name="T15" fmla="*/ 91 h 127"/>
                  <a:gd name="T16" fmla="*/ 182 w 182"/>
                  <a:gd name="T17" fmla="*/ 77 h 127"/>
                  <a:gd name="T18" fmla="*/ 181 w 182"/>
                  <a:gd name="T19" fmla="*/ 41 h 127"/>
                  <a:gd name="T20" fmla="*/ 176 w 182"/>
                  <a:gd name="T21" fmla="*/ 17 h 127"/>
                  <a:gd name="T22" fmla="*/ 143 w 182"/>
                  <a:gd name="T23" fmla="*/ 19 h 127"/>
                  <a:gd name="T24" fmla="*/ 132 w 182"/>
                  <a:gd name="T25" fmla="*/ 7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27">
                    <a:moveTo>
                      <a:pt x="132" y="71"/>
                    </a:moveTo>
                    <a:cubicBezTo>
                      <a:pt x="120" y="83"/>
                      <a:pt x="103" y="88"/>
                      <a:pt x="86" y="91"/>
                    </a:cubicBezTo>
                    <a:cubicBezTo>
                      <a:pt x="72" y="94"/>
                      <a:pt x="58" y="96"/>
                      <a:pt x="44" y="98"/>
                    </a:cubicBezTo>
                    <a:cubicBezTo>
                      <a:pt x="34" y="98"/>
                      <a:pt x="24" y="99"/>
                      <a:pt x="15" y="104"/>
                    </a:cubicBezTo>
                    <a:cubicBezTo>
                      <a:pt x="7" y="108"/>
                      <a:pt x="0" y="118"/>
                      <a:pt x="2" y="127"/>
                    </a:cubicBezTo>
                    <a:cubicBezTo>
                      <a:pt x="34" y="125"/>
                      <a:pt x="67" y="123"/>
                      <a:pt x="100" y="121"/>
                    </a:cubicBezTo>
                    <a:cubicBezTo>
                      <a:pt x="117" y="120"/>
                      <a:pt x="135" y="119"/>
                      <a:pt x="151" y="113"/>
                    </a:cubicBezTo>
                    <a:cubicBezTo>
                      <a:pt x="163" y="109"/>
                      <a:pt x="175" y="102"/>
                      <a:pt x="179" y="91"/>
                    </a:cubicBezTo>
                    <a:cubicBezTo>
                      <a:pt x="181" y="86"/>
                      <a:pt x="182" y="82"/>
                      <a:pt x="182" y="77"/>
                    </a:cubicBezTo>
                    <a:cubicBezTo>
                      <a:pt x="182" y="65"/>
                      <a:pt x="182" y="53"/>
                      <a:pt x="181" y="41"/>
                    </a:cubicBezTo>
                    <a:cubicBezTo>
                      <a:pt x="181" y="32"/>
                      <a:pt x="179" y="24"/>
                      <a:pt x="176" y="17"/>
                    </a:cubicBezTo>
                    <a:cubicBezTo>
                      <a:pt x="168" y="0"/>
                      <a:pt x="146" y="1"/>
                      <a:pt x="143" y="19"/>
                    </a:cubicBezTo>
                    <a:cubicBezTo>
                      <a:pt x="140" y="39"/>
                      <a:pt x="149" y="55"/>
                      <a:pt x="132" y="71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ṩļíḑe">
                <a:extLst>
                  <a:ext uri="{FF2B5EF4-FFF2-40B4-BE49-F238E27FC236}">
                    <a16:creationId xmlns:a16="http://schemas.microsoft.com/office/drawing/2014/main" id="{F4B95559-CE9F-4CAF-BEED-DFAFA3D1CFBE}"/>
                  </a:ext>
                </a:extLst>
              </p:cNvPr>
              <p:cNvSpPr/>
              <p:nvPr/>
            </p:nvSpPr>
            <p:spPr bwMode="auto">
              <a:xfrm>
                <a:off x="7070726" y="3511551"/>
                <a:ext cx="200025" cy="277813"/>
              </a:xfrm>
              <a:custGeom>
                <a:avLst/>
                <a:gdLst>
                  <a:gd name="T0" fmla="*/ 0 w 81"/>
                  <a:gd name="T1" fmla="*/ 39 h 113"/>
                  <a:gd name="T2" fmla="*/ 23 w 81"/>
                  <a:gd name="T3" fmla="*/ 113 h 113"/>
                  <a:gd name="T4" fmla="*/ 76 w 81"/>
                  <a:gd name="T5" fmla="*/ 103 h 113"/>
                  <a:gd name="T6" fmla="*/ 41 w 81"/>
                  <a:gd name="T7" fmla="*/ 14 h 113"/>
                  <a:gd name="T8" fmla="*/ 0 w 81"/>
                  <a:gd name="T9" fmla="*/ 3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3">
                    <a:moveTo>
                      <a:pt x="0" y="39"/>
                    </a:move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113"/>
                      <a:pt x="71" y="111"/>
                      <a:pt x="76" y="103"/>
                    </a:cubicBezTo>
                    <a:cubicBezTo>
                      <a:pt x="81" y="94"/>
                      <a:pt x="64" y="28"/>
                      <a:pt x="41" y="14"/>
                    </a:cubicBezTo>
                    <a:cubicBezTo>
                      <a:pt x="18" y="0"/>
                      <a:pt x="1" y="16"/>
                      <a:pt x="0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íṧļîḓe">
                <a:extLst>
                  <a:ext uri="{FF2B5EF4-FFF2-40B4-BE49-F238E27FC236}">
                    <a16:creationId xmlns:a16="http://schemas.microsoft.com/office/drawing/2014/main" id="{7181446F-A8F6-4E63-8792-A8F5AAFFC640}"/>
                  </a:ext>
                </a:extLst>
              </p:cNvPr>
              <p:cNvSpPr/>
              <p:nvPr/>
            </p:nvSpPr>
            <p:spPr bwMode="auto">
              <a:xfrm>
                <a:off x="6478588" y="4051301"/>
                <a:ext cx="730250" cy="717550"/>
              </a:xfrm>
              <a:custGeom>
                <a:avLst/>
                <a:gdLst>
                  <a:gd name="T0" fmla="*/ 211 w 296"/>
                  <a:gd name="T1" fmla="*/ 0 h 291"/>
                  <a:gd name="T2" fmla="*/ 40 w 296"/>
                  <a:gd name="T3" fmla="*/ 91 h 291"/>
                  <a:gd name="T4" fmla="*/ 26 w 296"/>
                  <a:gd name="T5" fmla="*/ 252 h 291"/>
                  <a:gd name="T6" fmla="*/ 0 w 296"/>
                  <a:gd name="T7" fmla="*/ 284 h 291"/>
                  <a:gd name="T8" fmla="*/ 36 w 296"/>
                  <a:gd name="T9" fmla="*/ 279 h 291"/>
                  <a:gd name="T10" fmla="*/ 68 w 296"/>
                  <a:gd name="T11" fmla="*/ 261 h 291"/>
                  <a:gd name="T12" fmla="*/ 98 w 296"/>
                  <a:gd name="T13" fmla="*/ 126 h 291"/>
                  <a:gd name="T14" fmla="*/ 288 w 296"/>
                  <a:gd name="T15" fmla="*/ 65 h 291"/>
                  <a:gd name="T16" fmla="*/ 272 w 296"/>
                  <a:gd name="T17" fmla="*/ 7 h 291"/>
                  <a:gd name="T18" fmla="*/ 211 w 296"/>
                  <a:gd name="T1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6" h="291">
                    <a:moveTo>
                      <a:pt x="211" y="0"/>
                    </a:moveTo>
                    <a:cubicBezTo>
                      <a:pt x="40" y="91"/>
                      <a:pt x="40" y="91"/>
                      <a:pt x="40" y="91"/>
                    </a:cubicBezTo>
                    <a:cubicBezTo>
                      <a:pt x="26" y="252"/>
                      <a:pt x="26" y="252"/>
                      <a:pt x="26" y="252"/>
                    </a:cubicBezTo>
                    <a:cubicBezTo>
                      <a:pt x="26" y="252"/>
                      <a:pt x="0" y="277"/>
                      <a:pt x="0" y="284"/>
                    </a:cubicBezTo>
                    <a:cubicBezTo>
                      <a:pt x="0" y="291"/>
                      <a:pt x="14" y="287"/>
                      <a:pt x="36" y="279"/>
                    </a:cubicBezTo>
                    <a:cubicBezTo>
                      <a:pt x="47" y="274"/>
                      <a:pt x="58" y="269"/>
                      <a:pt x="68" y="261"/>
                    </a:cubicBezTo>
                    <a:cubicBezTo>
                      <a:pt x="98" y="126"/>
                      <a:pt x="98" y="126"/>
                      <a:pt x="98" y="126"/>
                    </a:cubicBezTo>
                    <a:cubicBezTo>
                      <a:pt x="98" y="126"/>
                      <a:pt x="275" y="102"/>
                      <a:pt x="288" y="65"/>
                    </a:cubicBezTo>
                    <a:cubicBezTo>
                      <a:pt x="296" y="44"/>
                      <a:pt x="290" y="21"/>
                      <a:pt x="272" y="7"/>
                    </a:cubicBez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ṥľiďé">
                <a:extLst>
                  <a:ext uri="{FF2B5EF4-FFF2-40B4-BE49-F238E27FC236}">
                    <a16:creationId xmlns:a16="http://schemas.microsoft.com/office/drawing/2014/main" id="{EDD1DE4B-09D3-4C47-9ED3-5414A07C31BB}"/>
                  </a:ext>
                </a:extLst>
              </p:cNvPr>
              <p:cNvSpPr/>
              <p:nvPr/>
            </p:nvSpPr>
            <p:spPr bwMode="auto">
              <a:xfrm>
                <a:off x="6586538" y="3713163"/>
                <a:ext cx="198438" cy="350838"/>
              </a:xfrm>
              <a:custGeom>
                <a:avLst/>
                <a:gdLst>
                  <a:gd name="T0" fmla="*/ 22 w 125"/>
                  <a:gd name="T1" fmla="*/ 145 h 221"/>
                  <a:gd name="T2" fmla="*/ 125 w 125"/>
                  <a:gd name="T3" fmla="*/ 221 h 221"/>
                  <a:gd name="T4" fmla="*/ 94 w 125"/>
                  <a:gd name="T5" fmla="*/ 42 h 221"/>
                  <a:gd name="T6" fmla="*/ 0 w 125"/>
                  <a:gd name="T7" fmla="*/ 0 h 221"/>
                  <a:gd name="T8" fmla="*/ 22 w 125"/>
                  <a:gd name="T9" fmla="*/ 14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221">
                    <a:moveTo>
                      <a:pt x="22" y="145"/>
                    </a:moveTo>
                    <a:lnTo>
                      <a:pt x="125" y="221"/>
                    </a:lnTo>
                    <a:lnTo>
                      <a:pt x="94" y="42"/>
                    </a:lnTo>
                    <a:lnTo>
                      <a:pt x="0" y="0"/>
                    </a:lnTo>
                    <a:lnTo>
                      <a:pt x="22" y="145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9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ïṧḻïdê">
                <a:extLst>
                  <a:ext uri="{FF2B5EF4-FFF2-40B4-BE49-F238E27FC236}">
                    <a16:creationId xmlns:a16="http://schemas.microsoft.com/office/drawing/2014/main" id="{63A0FD64-9933-4522-92BE-323552783581}"/>
                  </a:ext>
                </a:extLst>
              </p:cNvPr>
              <p:cNvSpPr/>
              <p:nvPr/>
            </p:nvSpPr>
            <p:spPr bwMode="auto">
              <a:xfrm>
                <a:off x="6835776" y="3311526"/>
                <a:ext cx="200025" cy="217488"/>
              </a:xfrm>
              <a:custGeom>
                <a:avLst/>
                <a:gdLst>
                  <a:gd name="T0" fmla="*/ 26 w 81"/>
                  <a:gd name="T1" fmla="*/ 69 h 88"/>
                  <a:gd name="T2" fmla="*/ 33 w 81"/>
                  <a:gd name="T3" fmla="*/ 79 h 88"/>
                  <a:gd name="T4" fmla="*/ 64 w 81"/>
                  <a:gd name="T5" fmla="*/ 83 h 88"/>
                  <a:gd name="T6" fmla="*/ 78 w 81"/>
                  <a:gd name="T7" fmla="*/ 65 h 88"/>
                  <a:gd name="T8" fmla="*/ 79 w 81"/>
                  <a:gd name="T9" fmla="*/ 41 h 88"/>
                  <a:gd name="T10" fmla="*/ 43 w 81"/>
                  <a:gd name="T11" fmla="*/ 1 h 88"/>
                  <a:gd name="T12" fmla="*/ 32 w 81"/>
                  <a:gd name="T13" fmla="*/ 1 h 88"/>
                  <a:gd name="T14" fmla="*/ 22 w 81"/>
                  <a:gd name="T15" fmla="*/ 5 h 88"/>
                  <a:gd name="T16" fmla="*/ 13 w 81"/>
                  <a:gd name="T17" fmla="*/ 13 h 88"/>
                  <a:gd name="T18" fmla="*/ 26 w 81"/>
                  <a:gd name="T1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8">
                    <a:moveTo>
                      <a:pt x="26" y="69"/>
                    </a:moveTo>
                    <a:cubicBezTo>
                      <a:pt x="28" y="73"/>
                      <a:pt x="30" y="76"/>
                      <a:pt x="33" y="79"/>
                    </a:cubicBezTo>
                    <a:cubicBezTo>
                      <a:pt x="41" y="87"/>
                      <a:pt x="54" y="88"/>
                      <a:pt x="64" y="83"/>
                    </a:cubicBezTo>
                    <a:cubicBezTo>
                      <a:pt x="71" y="79"/>
                      <a:pt x="76" y="72"/>
                      <a:pt x="78" y="65"/>
                    </a:cubicBezTo>
                    <a:cubicBezTo>
                      <a:pt x="80" y="57"/>
                      <a:pt x="81" y="49"/>
                      <a:pt x="79" y="41"/>
                    </a:cubicBezTo>
                    <a:cubicBezTo>
                      <a:pt x="78" y="21"/>
                      <a:pt x="63" y="4"/>
                      <a:pt x="43" y="1"/>
                    </a:cubicBezTo>
                    <a:cubicBezTo>
                      <a:pt x="39" y="0"/>
                      <a:pt x="35" y="0"/>
                      <a:pt x="32" y="1"/>
                    </a:cubicBezTo>
                    <a:cubicBezTo>
                      <a:pt x="28" y="2"/>
                      <a:pt x="25" y="3"/>
                      <a:pt x="22" y="5"/>
                    </a:cubicBezTo>
                    <a:cubicBezTo>
                      <a:pt x="19" y="7"/>
                      <a:pt x="16" y="10"/>
                      <a:pt x="13" y="13"/>
                    </a:cubicBezTo>
                    <a:cubicBezTo>
                      <a:pt x="0" y="28"/>
                      <a:pt x="18" y="56"/>
                      <a:pt x="26" y="6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iṥļiḑé">
                <a:extLst>
                  <a:ext uri="{FF2B5EF4-FFF2-40B4-BE49-F238E27FC236}">
                    <a16:creationId xmlns:a16="http://schemas.microsoft.com/office/drawing/2014/main" id="{A56FCD63-1339-4379-8E5C-9EC6BFB28FDE}"/>
                  </a:ext>
                </a:extLst>
              </p:cNvPr>
              <p:cNvSpPr/>
              <p:nvPr/>
            </p:nvSpPr>
            <p:spPr bwMode="auto">
              <a:xfrm>
                <a:off x="6816726" y="3267076"/>
                <a:ext cx="239713" cy="176213"/>
              </a:xfrm>
              <a:custGeom>
                <a:avLst/>
                <a:gdLst>
                  <a:gd name="T0" fmla="*/ 80 w 97"/>
                  <a:gd name="T1" fmla="*/ 59 h 71"/>
                  <a:gd name="T2" fmla="*/ 82 w 97"/>
                  <a:gd name="T3" fmla="*/ 54 h 71"/>
                  <a:gd name="T4" fmla="*/ 82 w 97"/>
                  <a:gd name="T5" fmla="*/ 49 h 71"/>
                  <a:gd name="T6" fmla="*/ 82 w 97"/>
                  <a:gd name="T7" fmla="*/ 47 h 71"/>
                  <a:gd name="T8" fmla="*/ 87 w 97"/>
                  <a:gd name="T9" fmla="*/ 48 h 71"/>
                  <a:gd name="T10" fmla="*/ 88 w 97"/>
                  <a:gd name="T11" fmla="*/ 61 h 71"/>
                  <a:gd name="T12" fmla="*/ 92 w 97"/>
                  <a:gd name="T13" fmla="*/ 71 h 71"/>
                  <a:gd name="T14" fmla="*/ 87 w 97"/>
                  <a:gd name="T15" fmla="*/ 24 h 71"/>
                  <a:gd name="T16" fmla="*/ 85 w 97"/>
                  <a:gd name="T17" fmla="*/ 20 h 71"/>
                  <a:gd name="T18" fmla="*/ 85 w 97"/>
                  <a:gd name="T19" fmla="*/ 11 h 71"/>
                  <a:gd name="T20" fmla="*/ 73 w 97"/>
                  <a:gd name="T21" fmla="*/ 1 h 71"/>
                  <a:gd name="T22" fmla="*/ 57 w 97"/>
                  <a:gd name="T23" fmla="*/ 1 h 71"/>
                  <a:gd name="T24" fmla="*/ 46 w 97"/>
                  <a:gd name="T25" fmla="*/ 0 h 71"/>
                  <a:gd name="T26" fmla="*/ 35 w 97"/>
                  <a:gd name="T27" fmla="*/ 2 h 71"/>
                  <a:gd name="T28" fmla="*/ 11 w 97"/>
                  <a:gd name="T29" fmla="*/ 14 h 71"/>
                  <a:gd name="T30" fmla="*/ 1 w 97"/>
                  <a:gd name="T31" fmla="*/ 44 h 71"/>
                  <a:gd name="T32" fmla="*/ 6 w 97"/>
                  <a:gd name="T33" fmla="*/ 62 h 71"/>
                  <a:gd name="T34" fmla="*/ 18 w 97"/>
                  <a:gd name="T35" fmla="*/ 65 h 71"/>
                  <a:gd name="T36" fmla="*/ 32 w 97"/>
                  <a:gd name="T37" fmla="*/ 60 h 71"/>
                  <a:gd name="T38" fmla="*/ 39 w 97"/>
                  <a:gd name="T39" fmla="*/ 47 h 71"/>
                  <a:gd name="T40" fmla="*/ 40 w 97"/>
                  <a:gd name="T41" fmla="*/ 46 h 71"/>
                  <a:gd name="T42" fmla="*/ 42 w 97"/>
                  <a:gd name="T43" fmla="*/ 46 h 71"/>
                  <a:gd name="T44" fmla="*/ 53 w 97"/>
                  <a:gd name="T45" fmla="*/ 48 h 71"/>
                  <a:gd name="T46" fmla="*/ 62 w 97"/>
                  <a:gd name="T47" fmla="*/ 44 h 71"/>
                  <a:gd name="T48" fmla="*/ 64 w 97"/>
                  <a:gd name="T49" fmla="*/ 43 h 71"/>
                  <a:gd name="T50" fmla="*/ 65 w 97"/>
                  <a:gd name="T51" fmla="*/ 43 h 71"/>
                  <a:gd name="T52" fmla="*/ 75 w 97"/>
                  <a:gd name="T53" fmla="*/ 48 h 71"/>
                  <a:gd name="T54" fmla="*/ 80 w 97"/>
                  <a:gd name="T55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7" h="71">
                    <a:moveTo>
                      <a:pt x="80" y="59"/>
                    </a:moveTo>
                    <a:cubicBezTo>
                      <a:pt x="82" y="58"/>
                      <a:pt x="82" y="56"/>
                      <a:pt x="82" y="54"/>
                    </a:cubicBezTo>
                    <a:cubicBezTo>
                      <a:pt x="82" y="52"/>
                      <a:pt x="82" y="51"/>
                      <a:pt x="82" y="49"/>
                    </a:cubicBezTo>
                    <a:cubicBezTo>
                      <a:pt x="82" y="48"/>
                      <a:pt x="82" y="48"/>
                      <a:pt x="82" y="47"/>
                    </a:cubicBezTo>
                    <a:cubicBezTo>
                      <a:pt x="83" y="46"/>
                      <a:pt x="85" y="46"/>
                      <a:pt x="87" y="48"/>
                    </a:cubicBezTo>
                    <a:cubicBezTo>
                      <a:pt x="89" y="51"/>
                      <a:pt x="88" y="57"/>
                      <a:pt x="88" y="61"/>
                    </a:cubicBezTo>
                    <a:cubicBezTo>
                      <a:pt x="88" y="65"/>
                      <a:pt x="89" y="68"/>
                      <a:pt x="92" y="71"/>
                    </a:cubicBezTo>
                    <a:cubicBezTo>
                      <a:pt x="97" y="55"/>
                      <a:pt x="96" y="38"/>
                      <a:pt x="87" y="24"/>
                    </a:cubicBezTo>
                    <a:cubicBezTo>
                      <a:pt x="86" y="23"/>
                      <a:pt x="85" y="22"/>
                      <a:pt x="85" y="20"/>
                    </a:cubicBezTo>
                    <a:cubicBezTo>
                      <a:pt x="85" y="17"/>
                      <a:pt x="85" y="14"/>
                      <a:pt x="85" y="11"/>
                    </a:cubicBezTo>
                    <a:cubicBezTo>
                      <a:pt x="83" y="5"/>
                      <a:pt x="79" y="2"/>
                      <a:pt x="73" y="1"/>
                    </a:cubicBezTo>
                    <a:cubicBezTo>
                      <a:pt x="68" y="1"/>
                      <a:pt x="62" y="2"/>
                      <a:pt x="57" y="1"/>
                    </a:cubicBezTo>
                    <a:cubicBezTo>
                      <a:pt x="53" y="1"/>
                      <a:pt x="50" y="0"/>
                      <a:pt x="46" y="0"/>
                    </a:cubicBezTo>
                    <a:cubicBezTo>
                      <a:pt x="42" y="0"/>
                      <a:pt x="38" y="1"/>
                      <a:pt x="35" y="2"/>
                    </a:cubicBezTo>
                    <a:cubicBezTo>
                      <a:pt x="26" y="3"/>
                      <a:pt x="17" y="7"/>
                      <a:pt x="11" y="14"/>
                    </a:cubicBezTo>
                    <a:cubicBezTo>
                      <a:pt x="3" y="22"/>
                      <a:pt x="1" y="33"/>
                      <a:pt x="1" y="44"/>
                    </a:cubicBezTo>
                    <a:cubicBezTo>
                      <a:pt x="0" y="51"/>
                      <a:pt x="1" y="58"/>
                      <a:pt x="6" y="62"/>
                    </a:cubicBezTo>
                    <a:cubicBezTo>
                      <a:pt x="9" y="65"/>
                      <a:pt x="14" y="66"/>
                      <a:pt x="18" y="65"/>
                    </a:cubicBezTo>
                    <a:cubicBezTo>
                      <a:pt x="23" y="65"/>
                      <a:pt x="28" y="63"/>
                      <a:pt x="32" y="60"/>
                    </a:cubicBezTo>
                    <a:cubicBezTo>
                      <a:pt x="35" y="56"/>
                      <a:pt x="38" y="52"/>
                      <a:pt x="39" y="47"/>
                    </a:cubicBezTo>
                    <a:cubicBezTo>
                      <a:pt x="40" y="47"/>
                      <a:pt x="40" y="46"/>
                      <a:pt x="40" y="46"/>
                    </a:cubicBezTo>
                    <a:cubicBezTo>
                      <a:pt x="41" y="46"/>
                      <a:pt x="42" y="46"/>
                      <a:pt x="42" y="46"/>
                    </a:cubicBezTo>
                    <a:cubicBezTo>
                      <a:pt x="46" y="47"/>
                      <a:pt x="49" y="47"/>
                      <a:pt x="53" y="48"/>
                    </a:cubicBezTo>
                    <a:cubicBezTo>
                      <a:pt x="56" y="48"/>
                      <a:pt x="60" y="46"/>
                      <a:pt x="62" y="44"/>
                    </a:cubicBezTo>
                    <a:cubicBezTo>
                      <a:pt x="63" y="43"/>
                      <a:pt x="63" y="43"/>
                      <a:pt x="64" y="43"/>
                    </a:cubicBezTo>
                    <a:cubicBezTo>
                      <a:pt x="64" y="43"/>
                      <a:pt x="65" y="43"/>
                      <a:pt x="65" y="43"/>
                    </a:cubicBezTo>
                    <a:cubicBezTo>
                      <a:pt x="69" y="45"/>
                      <a:pt x="72" y="46"/>
                      <a:pt x="75" y="48"/>
                    </a:cubicBezTo>
                    <a:cubicBezTo>
                      <a:pt x="77" y="52"/>
                      <a:pt x="79" y="55"/>
                      <a:pt x="80" y="59"/>
                    </a:cubicBez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íṧľiḍê">
                <a:extLst>
                  <a:ext uri="{FF2B5EF4-FFF2-40B4-BE49-F238E27FC236}">
                    <a16:creationId xmlns:a16="http://schemas.microsoft.com/office/drawing/2014/main" id="{F569EE95-E6DA-4A31-921D-5977D3FE61FD}"/>
                  </a:ext>
                </a:extLst>
              </p:cNvPr>
              <p:cNvSpPr/>
              <p:nvPr/>
            </p:nvSpPr>
            <p:spPr bwMode="auto">
              <a:xfrm>
                <a:off x="6794501" y="3829051"/>
                <a:ext cx="74613" cy="87313"/>
              </a:xfrm>
              <a:custGeom>
                <a:avLst/>
                <a:gdLst>
                  <a:gd name="T0" fmla="*/ 0 w 30"/>
                  <a:gd name="T1" fmla="*/ 29 h 35"/>
                  <a:gd name="T2" fmla="*/ 5 w 30"/>
                  <a:gd name="T3" fmla="*/ 35 h 35"/>
                  <a:gd name="T4" fmla="*/ 9 w 30"/>
                  <a:gd name="T5" fmla="*/ 34 h 35"/>
                  <a:gd name="T6" fmla="*/ 29 w 30"/>
                  <a:gd name="T7" fmla="*/ 20 h 35"/>
                  <a:gd name="T8" fmla="*/ 30 w 30"/>
                  <a:gd name="T9" fmla="*/ 18 h 35"/>
                  <a:gd name="T10" fmla="*/ 30 w 30"/>
                  <a:gd name="T11" fmla="*/ 15 h 35"/>
                  <a:gd name="T12" fmla="*/ 10 w 30"/>
                  <a:gd name="T13" fmla="*/ 6 h 35"/>
                  <a:gd name="T14" fmla="*/ 5 w 30"/>
                  <a:gd name="T15" fmla="*/ 15 h 35"/>
                  <a:gd name="T16" fmla="*/ 0 w 30"/>
                  <a:gd name="T17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5">
                    <a:moveTo>
                      <a:pt x="0" y="29"/>
                    </a:moveTo>
                    <a:cubicBezTo>
                      <a:pt x="1" y="32"/>
                      <a:pt x="3" y="35"/>
                      <a:pt x="5" y="35"/>
                    </a:cubicBezTo>
                    <a:cubicBezTo>
                      <a:pt x="7" y="35"/>
                      <a:pt x="8" y="35"/>
                      <a:pt x="9" y="34"/>
                    </a:cubicBezTo>
                    <a:cubicBezTo>
                      <a:pt x="16" y="31"/>
                      <a:pt x="23" y="26"/>
                      <a:pt x="29" y="20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30" y="17"/>
                      <a:pt x="30" y="16"/>
                      <a:pt x="30" y="15"/>
                    </a:cubicBezTo>
                    <a:cubicBezTo>
                      <a:pt x="27" y="8"/>
                      <a:pt x="18" y="0"/>
                      <a:pt x="10" y="6"/>
                    </a:cubicBezTo>
                    <a:cubicBezTo>
                      <a:pt x="8" y="9"/>
                      <a:pt x="6" y="11"/>
                      <a:pt x="5" y="15"/>
                    </a:cubicBezTo>
                    <a:cubicBezTo>
                      <a:pt x="3" y="19"/>
                      <a:pt x="0" y="24"/>
                      <a:pt x="0" y="2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ṣḻiďê">
                <a:extLst>
                  <a:ext uri="{FF2B5EF4-FFF2-40B4-BE49-F238E27FC236}">
                    <a16:creationId xmlns:a16="http://schemas.microsoft.com/office/drawing/2014/main" id="{BDBE6DDB-602F-4D6B-BE42-430526730E24}"/>
                  </a:ext>
                </a:extLst>
              </p:cNvPr>
              <p:cNvSpPr/>
              <p:nvPr/>
            </p:nvSpPr>
            <p:spPr bwMode="auto">
              <a:xfrm>
                <a:off x="3648076" y="2065338"/>
                <a:ext cx="120650" cy="139700"/>
              </a:xfrm>
              <a:custGeom>
                <a:avLst/>
                <a:gdLst>
                  <a:gd name="T0" fmla="*/ 0 w 76"/>
                  <a:gd name="T1" fmla="*/ 40 h 88"/>
                  <a:gd name="T2" fmla="*/ 76 w 76"/>
                  <a:gd name="T3" fmla="*/ 0 h 88"/>
                  <a:gd name="T4" fmla="*/ 76 w 76"/>
                  <a:gd name="T5" fmla="*/ 11 h 88"/>
                  <a:gd name="T6" fmla="*/ 13 w 76"/>
                  <a:gd name="T7" fmla="*/ 43 h 88"/>
                  <a:gd name="T8" fmla="*/ 13 w 76"/>
                  <a:gd name="T9" fmla="*/ 45 h 88"/>
                  <a:gd name="T10" fmla="*/ 76 w 76"/>
                  <a:gd name="T11" fmla="*/ 76 h 88"/>
                  <a:gd name="T12" fmla="*/ 76 w 76"/>
                  <a:gd name="T13" fmla="*/ 88 h 88"/>
                  <a:gd name="T14" fmla="*/ 0 w 76"/>
                  <a:gd name="T15" fmla="*/ 48 h 88"/>
                  <a:gd name="T16" fmla="*/ 0 w 76"/>
                  <a:gd name="T17" fmla="*/ 4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0" y="40"/>
                    </a:moveTo>
                    <a:lnTo>
                      <a:pt x="76" y="0"/>
                    </a:lnTo>
                    <a:lnTo>
                      <a:pt x="76" y="11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76" y="76"/>
                    </a:lnTo>
                    <a:lnTo>
                      <a:pt x="76" y="88"/>
                    </a:lnTo>
                    <a:lnTo>
                      <a:pt x="0" y="48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Sľïḍe">
                <a:extLst>
                  <a:ext uri="{FF2B5EF4-FFF2-40B4-BE49-F238E27FC236}">
                    <a16:creationId xmlns:a16="http://schemas.microsoft.com/office/drawing/2014/main" id="{01EFC12B-03F2-46B2-BF51-931711FBAE91}"/>
                  </a:ext>
                </a:extLst>
              </p:cNvPr>
              <p:cNvSpPr/>
              <p:nvPr/>
            </p:nvSpPr>
            <p:spPr bwMode="auto">
              <a:xfrm>
                <a:off x="4598988" y="2065338"/>
                <a:ext cx="120650" cy="139700"/>
              </a:xfrm>
              <a:custGeom>
                <a:avLst/>
                <a:gdLst>
                  <a:gd name="T0" fmla="*/ 76 w 76"/>
                  <a:gd name="T1" fmla="*/ 48 h 88"/>
                  <a:gd name="T2" fmla="*/ 0 w 76"/>
                  <a:gd name="T3" fmla="*/ 88 h 88"/>
                  <a:gd name="T4" fmla="*/ 0 w 76"/>
                  <a:gd name="T5" fmla="*/ 76 h 88"/>
                  <a:gd name="T6" fmla="*/ 65 w 76"/>
                  <a:gd name="T7" fmla="*/ 45 h 88"/>
                  <a:gd name="T8" fmla="*/ 65 w 76"/>
                  <a:gd name="T9" fmla="*/ 43 h 88"/>
                  <a:gd name="T10" fmla="*/ 0 w 76"/>
                  <a:gd name="T11" fmla="*/ 11 h 88"/>
                  <a:gd name="T12" fmla="*/ 0 w 76"/>
                  <a:gd name="T13" fmla="*/ 0 h 88"/>
                  <a:gd name="T14" fmla="*/ 76 w 76"/>
                  <a:gd name="T15" fmla="*/ 39 h 88"/>
                  <a:gd name="T16" fmla="*/ 76 w 76"/>
                  <a:gd name="T17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76" y="48"/>
                    </a:moveTo>
                    <a:lnTo>
                      <a:pt x="0" y="88"/>
                    </a:lnTo>
                    <a:lnTo>
                      <a:pt x="0" y="76"/>
                    </a:lnTo>
                    <a:lnTo>
                      <a:pt x="65" y="45"/>
                    </a:lnTo>
                    <a:lnTo>
                      <a:pt x="65" y="43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6" y="39"/>
                    </a:lnTo>
                    <a:lnTo>
                      <a:pt x="76" y="48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DC1E7F6-3AD3-4A41-B6D2-3E81C8A59497}"/>
                </a:ext>
              </a:extLst>
            </p:cNvPr>
            <p:cNvSpPr txBox="1"/>
            <p:nvPr/>
          </p:nvSpPr>
          <p:spPr>
            <a:xfrm>
              <a:off x="7453318" y="2705284"/>
              <a:ext cx="444076" cy="246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>
                  <a:solidFill>
                    <a:srgbClr val="688EFD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程序</a:t>
              </a:r>
              <a:endParaRPr lang="zh-CN" altLang="en-US" sz="900" dirty="0">
                <a:solidFill>
                  <a:srgbClr val="688EFD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agg聚合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360" y="1988840"/>
            <a:ext cx="959305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下面的代码可以通过agg聚合求学生的身高的最大值。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import pandas as pd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 = pd.read_csv('./student.csv')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print(data['身高'].agg('max'))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运行结果为： 1.88</a:t>
            </a: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2788452-919A-4CFF-B313-61D0779F034C}"/>
              </a:ext>
            </a:extLst>
          </p:cNvPr>
          <p:cNvGrpSpPr>
            <a:grpSpLocks noChangeAspect="1"/>
          </p:cNvGrpSpPr>
          <p:nvPr/>
        </p:nvGrpSpPr>
        <p:grpSpPr>
          <a:xfrm>
            <a:off x="7032104" y="1916832"/>
            <a:ext cx="4010297" cy="3355554"/>
            <a:chOff x="3101181" y="1227137"/>
            <a:chExt cx="5989638" cy="5011738"/>
          </a:xfrm>
        </p:grpSpPr>
        <p:sp>
          <p:nvSpPr>
            <p:cNvPr id="6" name="iṡḻide">
              <a:extLst>
                <a:ext uri="{FF2B5EF4-FFF2-40B4-BE49-F238E27FC236}">
                  <a16:creationId xmlns:a16="http://schemas.microsoft.com/office/drawing/2014/main" id="{C3283EAF-52F5-4166-8BC3-83CE896C068A}"/>
                </a:ext>
              </a:extLst>
            </p:cNvPr>
            <p:cNvSpPr/>
            <p:nvPr/>
          </p:nvSpPr>
          <p:spPr bwMode="auto">
            <a:xfrm>
              <a:off x="6155531" y="5527675"/>
              <a:ext cx="787400" cy="241300"/>
            </a:xfrm>
            <a:prstGeom prst="rect">
              <a:avLst/>
            </a:pr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ṣļídè">
              <a:extLst>
                <a:ext uri="{FF2B5EF4-FFF2-40B4-BE49-F238E27FC236}">
                  <a16:creationId xmlns:a16="http://schemas.microsoft.com/office/drawing/2014/main" id="{80DCE819-06E6-4634-88CB-3B3F1EA82357}"/>
                </a:ext>
              </a:extLst>
            </p:cNvPr>
            <p:cNvSpPr/>
            <p:nvPr/>
          </p:nvSpPr>
          <p:spPr bwMode="auto">
            <a:xfrm>
              <a:off x="4960144" y="3179762"/>
              <a:ext cx="3179763" cy="2398713"/>
            </a:xfrm>
            <a:custGeom>
              <a:avLst/>
              <a:gdLst>
                <a:gd name="T0" fmla="*/ 34 w 1998"/>
                <a:gd name="T1" fmla="*/ 0 h 1508"/>
                <a:gd name="T2" fmla="*/ 1964 w 1998"/>
                <a:gd name="T3" fmla="*/ 0 h 1508"/>
                <a:gd name="T4" fmla="*/ 1998 w 1998"/>
                <a:gd name="T5" fmla="*/ 34 h 1508"/>
                <a:gd name="T6" fmla="*/ 1998 w 1998"/>
                <a:gd name="T7" fmla="*/ 1474 h 1508"/>
                <a:gd name="T8" fmla="*/ 1964 w 1998"/>
                <a:gd name="T9" fmla="*/ 1508 h 1508"/>
                <a:gd name="T10" fmla="*/ 34 w 1998"/>
                <a:gd name="T11" fmla="*/ 1508 h 1508"/>
                <a:gd name="T12" fmla="*/ 0 w 1998"/>
                <a:gd name="T13" fmla="*/ 1474 h 1508"/>
                <a:gd name="T14" fmla="*/ 0 w 1998"/>
                <a:gd name="T15" fmla="*/ 34 h 1508"/>
                <a:gd name="T16" fmla="*/ 34 w 1998"/>
                <a:gd name="T17" fmla="*/ 0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8" h="1508">
                  <a:moveTo>
                    <a:pt x="34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1982" y="0"/>
                    <a:pt x="1998" y="15"/>
                    <a:pt x="1998" y="34"/>
                  </a:cubicBezTo>
                  <a:cubicBezTo>
                    <a:pt x="1998" y="1474"/>
                    <a:pt x="1998" y="1474"/>
                    <a:pt x="1998" y="1474"/>
                  </a:cubicBezTo>
                  <a:cubicBezTo>
                    <a:pt x="1998" y="1493"/>
                    <a:pt x="1982" y="1508"/>
                    <a:pt x="1964" y="1508"/>
                  </a:cubicBezTo>
                  <a:cubicBezTo>
                    <a:pt x="34" y="1508"/>
                    <a:pt x="34" y="1508"/>
                    <a:pt x="34" y="1508"/>
                  </a:cubicBezTo>
                  <a:cubicBezTo>
                    <a:pt x="15" y="1508"/>
                    <a:pt x="0" y="1493"/>
                    <a:pt x="0" y="147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Sľiḓè">
              <a:extLst>
                <a:ext uri="{FF2B5EF4-FFF2-40B4-BE49-F238E27FC236}">
                  <a16:creationId xmlns:a16="http://schemas.microsoft.com/office/drawing/2014/main" id="{E6FF62DF-3B39-4A3E-971C-53C9046DC8B1}"/>
                </a:ext>
              </a:extLst>
            </p:cNvPr>
            <p:cNvSpPr/>
            <p:nvPr/>
          </p:nvSpPr>
          <p:spPr bwMode="auto">
            <a:xfrm>
              <a:off x="5063331" y="3316287"/>
              <a:ext cx="2973388" cy="1890713"/>
            </a:xfrm>
            <a:custGeom>
              <a:avLst/>
              <a:gdLst>
                <a:gd name="T0" fmla="*/ 21 w 1869"/>
                <a:gd name="T1" fmla="*/ 0 h 1188"/>
                <a:gd name="T2" fmla="*/ 1848 w 1869"/>
                <a:gd name="T3" fmla="*/ 0 h 1188"/>
                <a:gd name="T4" fmla="*/ 1869 w 1869"/>
                <a:gd name="T5" fmla="*/ 21 h 1188"/>
                <a:gd name="T6" fmla="*/ 1869 w 1869"/>
                <a:gd name="T7" fmla="*/ 1167 h 1188"/>
                <a:gd name="T8" fmla="*/ 1848 w 1869"/>
                <a:gd name="T9" fmla="*/ 1188 h 1188"/>
                <a:gd name="T10" fmla="*/ 21 w 1869"/>
                <a:gd name="T11" fmla="*/ 1188 h 1188"/>
                <a:gd name="T12" fmla="*/ 0 w 1869"/>
                <a:gd name="T13" fmla="*/ 1167 h 1188"/>
                <a:gd name="T14" fmla="*/ 0 w 1869"/>
                <a:gd name="T15" fmla="*/ 21 h 1188"/>
                <a:gd name="T16" fmla="*/ 21 w 1869"/>
                <a:gd name="T17" fmla="*/ 0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9" h="1188">
                  <a:moveTo>
                    <a:pt x="21" y="0"/>
                  </a:moveTo>
                  <a:cubicBezTo>
                    <a:pt x="1848" y="0"/>
                    <a:pt x="1848" y="0"/>
                    <a:pt x="1848" y="0"/>
                  </a:cubicBezTo>
                  <a:cubicBezTo>
                    <a:pt x="1860" y="0"/>
                    <a:pt x="1869" y="9"/>
                    <a:pt x="1869" y="21"/>
                  </a:cubicBezTo>
                  <a:cubicBezTo>
                    <a:pt x="1869" y="1167"/>
                    <a:pt x="1869" y="1167"/>
                    <a:pt x="1869" y="1167"/>
                  </a:cubicBezTo>
                  <a:cubicBezTo>
                    <a:pt x="1869" y="1179"/>
                    <a:pt x="1860" y="1188"/>
                    <a:pt x="1848" y="1188"/>
                  </a:cubicBezTo>
                  <a:cubicBezTo>
                    <a:pt x="21" y="1188"/>
                    <a:pt x="21" y="1188"/>
                    <a:pt x="21" y="1188"/>
                  </a:cubicBezTo>
                  <a:cubicBezTo>
                    <a:pt x="10" y="1188"/>
                    <a:pt x="0" y="1179"/>
                    <a:pt x="0" y="11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lose/>
                </a:path>
              </a:pathLst>
            </a:custGeom>
            <a:solidFill>
              <a:srgbClr val="FF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ľíďè">
              <a:extLst>
                <a:ext uri="{FF2B5EF4-FFF2-40B4-BE49-F238E27FC236}">
                  <a16:creationId xmlns:a16="http://schemas.microsoft.com/office/drawing/2014/main" id="{A8D7E8DA-BAD2-4077-88D6-47E300C11031}"/>
                </a:ext>
              </a:extLst>
            </p:cNvPr>
            <p:cNvSpPr/>
            <p:nvPr/>
          </p:nvSpPr>
          <p:spPr bwMode="auto">
            <a:xfrm>
              <a:off x="5931694" y="5718175"/>
              <a:ext cx="1235075" cy="128588"/>
            </a:xfrm>
            <a:custGeom>
              <a:avLst/>
              <a:gdLst>
                <a:gd name="T0" fmla="*/ 34 w 777"/>
                <a:gd name="T1" fmla="*/ 0 h 81"/>
                <a:gd name="T2" fmla="*/ 743 w 777"/>
                <a:gd name="T3" fmla="*/ 0 h 81"/>
                <a:gd name="T4" fmla="*/ 777 w 777"/>
                <a:gd name="T5" fmla="*/ 34 h 81"/>
                <a:gd name="T6" fmla="*/ 777 w 777"/>
                <a:gd name="T7" fmla="*/ 47 h 81"/>
                <a:gd name="T8" fmla="*/ 743 w 777"/>
                <a:gd name="T9" fmla="*/ 81 h 81"/>
                <a:gd name="T10" fmla="*/ 34 w 777"/>
                <a:gd name="T11" fmla="*/ 81 h 81"/>
                <a:gd name="T12" fmla="*/ 0 w 777"/>
                <a:gd name="T13" fmla="*/ 47 h 81"/>
                <a:gd name="T14" fmla="*/ 0 w 777"/>
                <a:gd name="T15" fmla="*/ 34 h 81"/>
                <a:gd name="T16" fmla="*/ 34 w 777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7" h="81">
                  <a:moveTo>
                    <a:pt x="34" y="0"/>
                  </a:moveTo>
                  <a:cubicBezTo>
                    <a:pt x="743" y="0"/>
                    <a:pt x="743" y="0"/>
                    <a:pt x="743" y="0"/>
                  </a:cubicBezTo>
                  <a:cubicBezTo>
                    <a:pt x="762" y="0"/>
                    <a:pt x="777" y="16"/>
                    <a:pt x="777" y="34"/>
                  </a:cubicBezTo>
                  <a:cubicBezTo>
                    <a:pt x="777" y="47"/>
                    <a:pt x="777" y="47"/>
                    <a:pt x="777" y="47"/>
                  </a:cubicBezTo>
                  <a:cubicBezTo>
                    <a:pt x="777" y="66"/>
                    <a:pt x="762" y="81"/>
                    <a:pt x="743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16" y="81"/>
                    <a:pt x="0" y="66"/>
                    <a:pt x="0" y="4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6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liďè">
              <a:extLst>
                <a:ext uri="{FF2B5EF4-FFF2-40B4-BE49-F238E27FC236}">
                  <a16:creationId xmlns:a16="http://schemas.microsoft.com/office/drawing/2014/main" id="{DD263B1A-4621-4059-99C8-B3750E35F7D8}"/>
                </a:ext>
              </a:extLst>
            </p:cNvPr>
            <p:cNvSpPr/>
            <p:nvPr/>
          </p:nvSpPr>
          <p:spPr bwMode="auto">
            <a:xfrm>
              <a:off x="6500019" y="5324475"/>
              <a:ext cx="100013" cy="1000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ṩļíḓè">
              <a:extLst>
                <a:ext uri="{FF2B5EF4-FFF2-40B4-BE49-F238E27FC236}">
                  <a16:creationId xmlns:a16="http://schemas.microsoft.com/office/drawing/2014/main" id="{3581E386-FD48-4120-BCBB-A4A35291F2C1}"/>
                </a:ext>
              </a:extLst>
            </p:cNvPr>
            <p:cNvSpPr/>
            <p:nvPr/>
          </p:nvSpPr>
          <p:spPr bwMode="auto">
            <a:xfrm>
              <a:off x="3401219" y="5846762"/>
              <a:ext cx="4760913" cy="153988"/>
            </a:xfrm>
            <a:custGeom>
              <a:avLst/>
              <a:gdLst>
                <a:gd name="T0" fmla="*/ 40 w 2992"/>
                <a:gd name="T1" fmla="*/ 0 h 96"/>
                <a:gd name="T2" fmla="*/ 2952 w 2992"/>
                <a:gd name="T3" fmla="*/ 0 h 96"/>
                <a:gd name="T4" fmla="*/ 2992 w 2992"/>
                <a:gd name="T5" fmla="*/ 40 h 96"/>
                <a:gd name="T6" fmla="*/ 2992 w 2992"/>
                <a:gd name="T7" fmla="*/ 56 h 96"/>
                <a:gd name="T8" fmla="*/ 2952 w 2992"/>
                <a:gd name="T9" fmla="*/ 96 h 96"/>
                <a:gd name="T10" fmla="*/ 40 w 2992"/>
                <a:gd name="T11" fmla="*/ 96 h 96"/>
                <a:gd name="T12" fmla="*/ 0 w 2992"/>
                <a:gd name="T13" fmla="*/ 56 h 96"/>
                <a:gd name="T14" fmla="*/ 0 w 2992"/>
                <a:gd name="T15" fmla="*/ 40 h 96"/>
                <a:gd name="T16" fmla="*/ 40 w 2992"/>
                <a:gd name="T1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2" h="96">
                  <a:moveTo>
                    <a:pt x="40" y="0"/>
                  </a:moveTo>
                  <a:cubicBezTo>
                    <a:pt x="2952" y="0"/>
                    <a:pt x="2952" y="0"/>
                    <a:pt x="2952" y="0"/>
                  </a:cubicBezTo>
                  <a:cubicBezTo>
                    <a:pt x="2974" y="0"/>
                    <a:pt x="2992" y="18"/>
                    <a:pt x="2992" y="40"/>
                  </a:cubicBezTo>
                  <a:cubicBezTo>
                    <a:pt x="2992" y="56"/>
                    <a:pt x="2992" y="56"/>
                    <a:pt x="2992" y="56"/>
                  </a:cubicBezTo>
                  <a:cubicBezTo>
                    <a:pt x="2992" y="78"/>
                    <a:pt x="2974" y="96"/>
                    <a:pt x="2952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18" y="96"/>
                    <a:pt x="0" y="78"/>
                    <a:pt x="0" y="5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rgbClr val="4A6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ŝľíḋè">
              <a:extLst>
                <a:ext uri="{FF2B5EF4-FFF2-40B4-BE49-F238E27FC236}">
                  <a16:creationId xmlns:a16="http://schemas.microsoft.com/office/drawing/2014/main" id="{CA0DF7E3-BF9B-4F6B-BD6B-84E887485C3B}"/>
                </a:ext>
              </a:extLst>
            </p:cNvPr>
            <p:cNvSpPr/>
            <p:nvPr/>
          </p:nvSpPr>
          <p:spPr bwMode="auto">
            <a:xfrm>
              <a:off x="3382169" y="2801937"/>
              <a:ext cx="2855913" cy="2768600"/>
            </a:xfrm>
            <a:custGeom>
              <a:avLst/>
              <a:gdLst>
                <a:gd name="T0" fmla="*/ 365 w 1795"/>
                <a:gd name="T1" fmla="*/ 328 h 1740"/>
                <a:gd name="T2" fmla="*/ 392 w 1795"/>
                <a:gd name="T3" fmla="*/ 328 h 1740"/>
                <a:gd name="T4" fmla="*/ 457 w 1795"/>
                <a:gd name="T5" fmla="*/ 246 h 1740"/>
                <a:gd name="T6" fmla="*/ 457 w 1795"/>
                <a:gd name="T7" fmla="*/ 236 h 1740"/>
                <a:gd name="T8" fmla="*/ 454 w 1795"/>
                <a:gd name="T9" fmla="*/ 4 h 1740"/>
                <a:gd name="T10" fmla="*/ 454 w 1795"/>
                <a:gd name="T11" fmla="*/ 4 h 1740"/>
                <a:gd name="T12" fmla="*/ 437 w 1795"/>
                <a:gd name="T13" fmla="*/ 0 h 1740"/>
                <a:gd name="T14" fmla="*/ 437 w 1795"/>
                <a:gd name="T15" fmla="*/ 225 h 1740"/>
                <a:gd name="T16" fmla="*/ 423 w 1795"/>
                <a:gd name="T17" fmla="*/ 292 h 1740"/>
                <a:gd name="T18" fmla="*/ 85 w 1795"/>
                <a:gd name="T19" fmla="*/ 306 h 1740"/>
                <a:gd name="T20" fmla="*/ 0 w 1795"/>
                <a:gd name="T21" fmla="*/ 384 h 1740"/>
                <a:gd name="T22" fmla="*/ 72 w 1795"/>
                <a:gd name="T23" fmla="*/ 462 h 1740"/>
                <a:gd name="T24" fmla="*/ 1366 w 1795"/>
                <a:gd name="T25" fmla="*/ 462 h 1740"/>
                <a:gd name="T26" fmla="*/ 1417 w 1795"/>
                <a:gd name="T27" fmla="*/ 478 h 1740"/>
                <a:gd name="T28" fmla="*/ 1432 w 1795"/>
                <a:gd name="T29" fmla="*/ 517 h 1740"/>
                <a:gd name="T30" fmla="*/ 1380 w 1795"/>
                <a:gd name="T31" fmla="*/ 572 h 1740"/>
                <a:gd name="T32" fmla="*/ 277 w 1795"/>
                <a:gd name="T33" fmla="*/ 572 h 1740"/>
                <a:gd name="T34" fmla="*/ 275 w 1795"/>
                <a:gd name="T35" fmla="*/ 572 h 1740"/>
                <a:gd name="T36" fmla="*/ 275 w 1795"/>
                <a:gd name="T37" fmla="*/ 572 h 1740"/>
                <a:gd name="T38" fmla="*/ 275 w 1795"/>
                <a:gd name="T39" fmla="*/ 572 h 1740"/>
                <a:gd name="T40" fmla="*/ 275 w 1795"/>
                <a:gd name="T41" fmla="*/ 572 h 1740"/>
                <a:gd name="T42" fmla="*/ 263 w 1795"/>
                <a:gd name="T43" fmla="*/ 572 h 1740"/>
                <a:gd name="T44" fmla="*/ 190 w 1795"/>
                <a:gd name="T45" fmla="*/ 650 h 1740"/>
                <a:gd name="T46" fmla="*/ 263 w 1795"/>
                <a:gd name="T47" fmla="*/ 729 h 1740"/>
                <a:gd name="T48" fmla="*/ 275 w 1795"/>
                <a:gd name="T49" fmla="*/ 729 h 1740"/>
                <a:gd name="T50" fmla="*/ 275 w 1795"/>
                <a:gd name="T51" fmla="*/ 729 h 1740"/>
                <a:gd name="T52" fmla="*/ 275 w 1795"/>
                <a:gd name="T53" fmla="*/ 729 h 1740"/>
                <a:gd name="T54" fmla="*/ 275 w 1795"/>
                <a:gd name="T55" fmla="*/ 729 h 1740"/>
                <a:gd name="T56" fmla="*/ 277 w 1795"/>
                <a:gd name="T57" fmla="*/ 729 h 1740"/>
                <a:gd name="T58" fmla="*/ 662 w 1795"/>
                <a:gd name="T59" fmla="*/ 729 h 1740"/>
                <a:gd name="T60" fmla="*/ 826 w 1795"/>
                <a:gd name="T61" fmla="*/ 729 h 1740"/>
                <a:gd name="T62" fmla="*/ 1759 w 1795"/>
                <a:gd name="T63" fmla="*/ 745 h 1740"/>
                <a:gd name="T64" fmla="*/ 1774 w 1795"/>
                <a:gd name="T65" fmla="*/ 784 h 1740"/>
                <a:gd name="T66" fmla="*/ 1722 w 1795"/>
                <a:gd name="T67" fmla="*/ 839 h 1740"/>
                <a:gd name="T68" fmla="*/ 430 w 1795"/>
                <a:gd name="T69" fmla="*/ 839 h 1740"/>
                <a:gd name="T70" fmla="*/ 333 w 1795"/>
                <a:gd name="T71" fmla="*/ 930 h 1740"/>
                <a:gd name="T72" fmla="*/ 333 w 1795"/>
                <a:gd name="T73" fmla="*/ 1680 h 1740"/>
                <a:gd name="T74" fmla="*/ 342 w 1795"/>
                <a:gd name="T75" fmla="*/ 1732 h 1740"/>
                <a:gd name="T76" fmla="*/ 354 w 1795"/>
                <a:gd name="T77" fmla="*/ 1740 h 1740"/>
                <a:gd name="T78" fmla="*/ 354 w 1795"/>
                <a:gd name="T79" fmla="*/ 1642 h 1740"/>
                <a:gd name="T80" fmla="*/ 373 w 1795"/>
                <a:gd name="T81" fmla="*/ 882 h 1740"/>
                <a:gd name="T82" fmla="*/ 415 w 1795"/>
                <a:gd name="T83" fmla="*/ 862 h 1740"/>
                <a:gd name="T84" fmla="*/ 1694 w 1795"/>
                <a:gd name="T85" fmla="*/ 862 h 1740"/>
                <a:gd name="T86" fmla="*/ 1723 w 1795"/>
                <a:gd name="T87" fmla="*/ 862 h 1740"/>
                <a:gd name="T88" fmla="*/ 1756 w 1795"/>
                <a:gd name="T89" fmla="*/ 853 h 1740"/>
                <a:gd name="T90" fmla="*/ 1795 w 1795"/>
                <a:gd name="T91" fmla="*/ 784 h 1740"/>
                <a:gd name="T92" fmla="*/ 1694 w 1795"/>
                <a:gd name="T93" fmla="*/ 707 h 1740"/>
                <a:gd name="T94" fmla="*/ 1470 w 1795"/>
                <a:gd name="T95" fmla="*/ 706 h 1740"/>
                <a:gd name="T96" fmla="*/ 263 w 1795"/>
                <a:gd name="T97" fmla="*/ 706 h 1740"/>
                <a:gd name="T98" fmla="*/ 211 w 1795"/>
                <a:gd name="T99" fmla="*/ 650 h 1740"/>
                <a:gd name="T100" fmla="*/ 226 w 1795"/>
                <a:gd name="T101" fmla="*/ 611 h 1740"/>
                <a:gd name="T102" fmla="*/ 1324 w 1795"/>
                <a:gd name="T103" fmla="*/ 595 h 1740"/>
                <a:gd name="T104" fmla="*/ 1380 w 1795"/>
                <a:gd name="T105" fmla="*/ 595 h 1740"/>
                <a:gd name="T106" fmla="*/ 1432 w 1795"/>
                <a:gd name="T107" fmla="*/ 463 h 1740"/>
                <a:gd name="T108" fmla="*/ 1409 w 1795"/>
                <a:gd name="T109" fmla="*/ 446 h 1740"/>
                <a:gd name="T110" fmla="*/ 1383 w 1795"/>
                <a:gd name="T111" fmla="*/ 439 h 1740"/>
                <a:gd name="T112" fmla="*/ 72 w 1795"/>
                <a:gd name="T113" fmla="*/ 439 h 1740"/>
                <a:gd name="T114" fmla="*/ 21 w 1795"/>
                <a:gd name="T115" fmla="*/ 384 h 1740"/>
                <a:gd name="T116" fmla="*/ 36 w 1795"/>
                <a:gd name="T117" fmla="*/ 345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95" h="1740">
                  <a:moveTo>
                    <a:pt x="72" y="328"/>
                  </a:moveTo>
                  <a:cubicBezTo>
                    <a:pt x="365" y="328"/>
                    <a:pt x="365" y="328"/>
                    <a:pt x="365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428" y="328"/>
                    <a:pt x="457" y="297"/>
                    <a:pt x="457" y="258"/>
                  </a:cubicBezTo>
                  <a:cubicBezTo>
                    <a:pt x="457" y="246"/>
                    <a:pt x="457" y="246"/>
                    <a:pt x="457" y="24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14"/>
                    <a:pt x="457" y="14"/>
                    <a:pt x="457" y="14"/>
                  </a:cubicBezTo>
                  <a:cubicBezTo>
                    <a:pt x="457" y="10"/>
                    <a:pt x="456" y="7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2" y="2"/>
                    <a:pt x="448" y="0"/>
                    <a:pt x="445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37" y="23"/>
                    <a:pt x="437" y="23"/>
                    <a:pt x="437" y="23"/>
                  </a:cubicBezTo>
                  <a:cubicBezTo>
                    <a:pt x="437" y="225"/>
                    <a:pt x="437" y="225"/>
                    <a:pt x="437" y="225"/>
                  </a:cubicBezTo>
                  <a:cubicBezTo>
                    <a:pt x="437" y="258"/>
                    <a:pt x="437" y="258"/>
                    <a:pt x="437" y="258"/>
                  </a:cubicBezTo>
                  <a:cubicBezTo>
                    <a:pt x="437" y="272"/>
                    <a:pt x="431" y="283"/>
                    <a:pt x="423" y="292"/>
                  </a:cubicBezTo>
                  <a:cubicBezTo>
                    <a:pt x="415" y="301"/>
                    <a:pt x="404" y="306"/>
                    <a:pt x="392" y="306"/>
                  </a:cubicBezTo>
                  <a:cubicBezTo>
                    <a:pt x="85" y="306"/>
                    <a:pt x="85" y="306"/>
                    <a:pt x="85" y="306"/>
                  </a:cubicBezTo>
                  <a:cubicBezTo>
                    <a:pt x="72" y="306"/>
                    <a:pt x="72" y="306"/>
                    <a:pt x="72" y="306"/>
                  </a:cubicBezTo>
                  <a:cubicBezTo>
                    <a:pt x="32" y="306"/>
                    <a:pt x="0" y="341"/>
                    <a:pt x="0" y="38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27"/>
                    <a:pt x="32" y="462"/>
                    <a:pt x="72" y="462"/>
                  </a:cubicBezTo>
                  <a:cubicBezTo>
                    <a:pt x="85" y="462"/>
                    <a:pt x="85" y="462"/>
                    <a:pt x="85" y="462"/>
                  </a:cubicBezTo>
                  <a:cubicBezTo>
                    <a:pt x="1366" y="462"/>
                    <a:pt x="1366" y="462"/>
                    <a:pt x="1366" y="462"/>
                  </a:cubicBezTo>
                  <a:cubicBezTo>
                    <a:pt x="1380" y="462"/>
                    <a:pt x="1380" y="462"/>
                    <a:pt x="1380" y="462"/>
                  </a:cubicBezTo>
                  <a:cubicBezTo>
                    <a:pt x="1394" y="462"/>
                    <a:pt x="1407" y="468"/>
                    <a:pt x="1417" y="478"/>
                  </a:cubicBezTo>
                  <a:cubicBezTo>
                    <a:pt x="1426" y="488"/>
                    <a:pt x="1432" y="502"/>
                    <a:pt x="1432" y="517"/>
                  </a:cubicBezTo>
                  <a:cubicBezTo>
                    <a:pt x="1432" y="517"/>
                    <a:pt x="1432" y="517"/>
                    <a:pt x="1432" y="517"/>
                  </a:cubicBezTo>
                  <a:cubicBezTo>
                    <a:pt x="1432" y="533"/>
                    <a:pt x="1426" y="546"/>
                    <a:pt x="1417" y="556"/>
                  </a:cubicBezTo>
                  <a:cubicBezTo>
                    <a:pt x="1407" y="566"/>
                    <a:pt x="1394" y="572"/>
                    <a:pt x="1380" y="572"/>
                  </a:cubicBezTo>
                  <a:cubicBezTo>
                    <a:pt x="458" y="572"/>
                    <a:pt x="458" y="572"/>
                    <a:pt x="458" y="572"/>
                  </a:cubicBezTo>
                  <a:cubicBezTo>
                    <a:pt x="277" y="572"/>
                    <a:pt x="277" y="572"/>
                    <a:pt x="277" y="572"/>
                  </a:cubicBezTo>
                  <a:cubicBezTo>
                    <a:pt x="277" y="573"/>
                    <a:pt x="277" y="573"/>
                    <a:pt x="277" y="573"/>
                  </a:cubicBezTo>
                  <a:cubicBezTo>
                    <a:pt x="276" y="573"/>
                    <a:pt x="276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23" y="572"/>
                    <a:pt x="190" y="608"/>
                    <a:pt x="190" y="650"/>
                  </a:cubicBezTo>
                  <a:cubicBezTo>
                    <a:pt x="190" y="650"/>
                    <a:pt x="190" y="650"/>
                    <a:pt x="190" y="650"/>
                  </a:cubicBezTo>
                  <a:cubicBezTo>
                    <a:pt x="190" y="693"/>
                    <a:pt x="223" y="729"/>
                    <a:pt x="263" y="729"/>
                  </a:cubicBezTo>
                  <a:cubicBezTo>
                    <a:pt x="263" y="729"/>
                    <a:pt x="263" y="729"/>
                    <a:pt x="263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6" y="729"/>
                    <a:pt x="276" y="729"/>
                    <a:pt x="277" y="729"/>
                  </a:cubicBezTo>
                  <a:cubicBezTo>
                    <a:pt x="277" y="729"/>
                    <a:pt x="277" y="729"/>
                    <a:pt x="277" y="729"/>
                  </a:cubicBezTo>
                  <a:cubicBezTo>
                    <a:pt x="662" y="729"/>
                    <a:pt x="662" y="729"/>
                    <a:pt x="662" y="729"/>
                  </a:cubicBezTo>
                  <a:cubicBezTo>
                    <a:pt x="713" y="729"/>
                    <a:pt x="713" y="729"/>
                    <a:pt x="713" y="729"/>
                  </a:cubicBezTo>
                  <a:cubicBezTo>
                    <a:pt x="826" y="729"/>
                    <a:pt x="826" y="729"/>
                    <a:pt x="826" y="729"/>
                  </a:cubicBezTo>
                  <a:cubicBezTo>
                    <a:pt x="1722" y="729"/>
                    <a:pt x="1722" y="729"/>
                    <a:pt x="1722" y="729"/>
                  </a:cubicBezTo>
                  <a:cubicBezTo>
                    <a:pt x="1736" y="729"/>
                    <a:pt x="1749" y="735"/>
                    <a:pt x="1759" y="745"/>
                  </a:cubicBezTo>
                  <a:cubicBezTo>
                    <a:pt x="1768" y="755"/>
                    <a:pt x="1774" y="769"/>
                    <a:pt x="1774" y="784"/>
                  </a:cubicBezTo>
                  <a:cubicBezTo>
                    <a:pt x="1774" y="784"/>
                    <a:pt x="1774" y="784"/>
                    <a:pt x="1774" y="784"/>
                  </a:cubicBezTo>
                  <a:cubicBezTo>
                    <a:pt x="1774" y="799"/>
                    <a:pt x="1768" y="813"/>
                    <a:pt x="1759" y="823"/>
                  </a:cubicBezTo>
                  <a:cubicBezTo>
                    <a:pt x="1749" y="833"/>
                    <a:pt x="1736" y="839"/>
                    <a:pt x="1722" y="839"/>
                  </a:cubicBezTo>
                  <a:cubicBezTo>
                    <a:pt x="1711" y="839"/>
                    <a:pt x="1711" y="839"/>
                    <a:pt x="1711" y="839"/>
                  </a:cubicBezTo>
                  <a:cubicBezTo>
                    <a:pt x="430" y="839"/>
                    <a:pt x="430" y="839"/>
                    <a:pt x="430" y="839"/>
                  </a:cubicBezTo>
                  <a:cubicBezTo>
                    <a:pt x="418" y="839"/>
                    <a:pt x="418" y="839"/>
                    <a:pt x="418" y="839"/>
                  </a:cubicBezTo>
                  <a:cubicBezTo>
                    <a:pt x="371" y="839"/>
                    <a:pt x="333" y="880"/>
                    <a:pt x="333" y="930"/>
                  </a:cubicBezTo>
                  <a:cubicBezTo>
                    <a:pt x="333" y="930"/>
                    <a:pt x="333" y="930"/>
                    <a:pt x="333" y="930"/>
                  </a:cubicBezTo>
                  <a:cubicBezTo>
                    <a:pt x="333" y="1680"/>
                    <a:pt x="333" y="1680"/>
                    <a:pt x="333" y="1680"/>
                  </a:cubicBezTo>
                  <a:cubicBezTo>
                    <a:pt x="333" y="1710"/>
                    <a:pt x="333" y="1710"/>
                    <a:pt x="333" y="1710"/>
                  </a:cubicBezTo>
                  <a:cubicBezTo>
                    <a:pt x="333" y="1719"/>
                    <a:pt x="337" y="1727"/>
                    <a:pt x="342" y="1732"/>
                  </a:cubicBezTo>
                  <a:cubicBezTo>
                    <a:pt x="342" y="1732"/>
                    <a:pt x="342" y="1732"/>
                    <a:pt x="342" y="1732"/>
                  </a:cubicBezTo>
                  <a:cubicBezTo>
                    <a:pt x="345" y="1736"/>
                    <a:pt x="350" y="1739"/>
                    <a:pt x="354" y="1740"/>
                  </a:cubicBezTo>
                  <a:cubicBezTo>
                    <a:pt x="354" y="1710"/>
                    <a:pt x="354" y="1710"/>
                    <a:pt x="354" y="1710"/>
                  </a:cubicBezTo>
                  <a:cubicBezTo>
                    <a:pt x="354" y="1642"/>
                    <a:pt x="354" y="1642"/>
                    <a:pt x="354" y="1642"/>
                  </a:cubicBezTo>
                  <a:cubicBezTo>
                    <a:pt x="354" y="930"/>
                    <a:pt x="354" y="930"/>
                    <a:pt x="354" y="930"/>
                  </a:cubicBezTo>
                  <a:cubicBezTo>
                    <a:pt x="354" y="911"/>
                    <a:pt x="361" y="894"/>
                    <a:pt x="373" y="882"/>
                  </a:cubicBezTo>
                  <a:cubicBezTo>
                    <a:pt x="384" y="870"/>
                    <a:pt x="399" y="862"/>
                    <a:pt x="415" y="862"/>
                  </a:cubicBezTo>
                  <a:cubicBezTo>
                    <a:pt x="415" y="862"/>
                    <a:pt x="415" y="862"/>
                    <a:pt x="415" y="862"/>
                  </a:cubicBezTo>
                  <a:cubicBezTo>
                    <a:pt x="418" y="862"/>
                    <a:pt x="418" y="862"/>
                    <a:pt x="418" y="862"/>
                  </a:cubicBezTo>
                  <a:cubicBezTo>
                    <a:pt x="1694" y="862"/>
                    <a:pt x="1694" y="862"/>
                    <a:pt x="1694" y="862"/>
                  </a:cubicBezTo>
                  <a:cubicBezTo>
                    <a:pt x="1711" y="862"/>
                    <a:pt x="1711" y="862"/>
                    <a:pt x="1711" y="862"/>
                  </a:cubicBezTo>
                  <a:cubicBezTo>
                    <a:pt x="1723" y="862"/>
                    <a:pt x="1723" y="862"/>
                    <a:pt x="1723" y="862"/>
                  </a:cubicBezTo>
                  <a:cubicBezTo>
                    <a:pt x="1735" y="862"/>
                    <a:pt x="1746" y="859"/>
                    <a:pt x="1756" y="853"/>
                  </a:cubicBezTo>
                  <a:cubicBezTo>
                    <a:pt x="1756" y="853"/>
                    <a:pt x="1756" y="853"/>
                    <a:pt x="1756" y="853"/>
                  </a:cubicBezTo>
                  <a:cubicBezTo>
                    <a:pt x="1762" y="849"/>
                    <a:pt x="1768" y="845"/>
                    <a:pt x="1773" y="839"/>
                  </a:cubicBezTo>
                  <a:cubicBezTo>
                    <a:pt x="1787" y="825"/>
                    <a:pt x="1795" y="805"/>
                    <a:pt x="1795" y="784"/>
                  </a:cubicBezTo>
                  <a:cubicBezTo>
                    <a:pt x="1795" y="742"/>
                    <a:pt x="1762" y="707"/>
                    <a:pt x="1723" y="707"/>
                  </a:cubicBezTo>
                  <a:cubicBezTo>
                    <a:pt x="1694" y="707"/>
                    <a:pt x="1694" y="707"/>
                    <a:pt x="1694" y="707"/>
                  </a:cubicBezTo>
                  <a:cubicBezTo>
                    <a:pt x="1470" y="707"/>
                    <a:pt x="1470" y="707"/>
                    <a:pt x="1470" y="707"/>
                  </a:cubicBezTo>
                  <a:cubicBezTo>
                    <a:pt x="1470" y="706"/>
                    <a:pt x="1470" y="706"/>
                    <a:pt x="1470" y="706"/>
                  </a:cubicBezTo>
                  <a:cubicBezTo>
                    <a:pt x="808" y="706"/>
                    <a:pt x="808" y="706"/>
                    <a:pt x="808" y="706"/>
                  </a:cubicBezTo>
                  <a:cubicBezTo>
                    <a:pt x="263" y="706"/>
                    <a:pt x="263" y="706"/>
                    <a:pt x="263" y="706"/>
                  </a:cubicBezTo>
                  <a:cubicBezTo>
                    <a:pt x="248" y="706"/>
                    <a:pt x="235" y="700"/>
                    <a:pt x="226" y="690"/>
                  </a:cubicBezTo>
                  <a:cubicBezTo>
                    <a:pt x="217" y="679"/>
                    <a:pt x="211" y="666"/>
                    <a:pt x="211" y="650"/>
                  </a:cubicBezTo>
                  <a:cubicBezTo>
                    <a:pt x="211" y="650"/>
                    <a:pt x="211" y="650"/>
                    <a:pt x="211" y="650"/>
                  </a:cubicBezTo>
                  <a:cubicBezTo>
                    <a:pt x="211" y="635"/>
                    <a:pt x="217" y="622"/>
                    <a:pt x="226" y="611"/>
                  </a:cubicBezTo>
                  <a:cubicBezTo>
                    <a:pt x="235" y="601"/>
                    <a:pt x="248" y="595"/>
                    <a:pt x="263" y="595"/>
                  </a:cubicBezTo>
                  <a:cubicBezTo>
                    <a:pt x="1324" y="595"/>
                    <a:pt x="1324" y="595"/>
                    <a:pt x="1324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420" y="595"/>
                    <a:pt x="1453" y="560"/>
                    <a:pt x="1453" y="517"/>
                  </a:cubicBezTo>
                  <a:cubicBezTo>
                    <a:pt x="1453" y="496"/>
                    <a:pt x="1445" y="477"/>
                    <a:pt x="1432" y="463"/>
                  </a:cubicBezTo>
                  <a:cubicBezTo>
                    <a:pt x="1432" y="462"/>
                    <a:pt x="1432" y="462"/>
                    <a:pt x="1432" y="462"/>
                  </a:cubicBezTo>
                  <a:cubicBezTo>
                    <a:pt x="1425" y="455"/>
                    <a:pt x="1418" y="450"/>
                    <a:pt x="1409" y="446"/>
                  </a:cubicBezTo>
                  <a:cubicBezTo>
                    <a:pt x="1410" y="446"/>
                    <a:pt x="1410" y="446"/>
                    <a:pt x="1410" y="446"/>
                  </a:cubicBezTo>
                  <a:cubicBezTo>
                    <a:pt x="1401" y="442"/>
                    <a:pt x="1392" y="440"/>
                    <a:pt x="1383" y="439"/>
                  </a:cubicBezTo>
                  <a:cubicBezTo>
                    <a:pt x="457" y="439"/>
                    <a:pt x="457" y="439"/>
                    <a:pt x="457" y="439"/>
                  </a:cubicBezTo>
                  <a:cubicBezTo>
                    <a:pt x="72" y="439"/>
                    <a:pt x="72" y="439"/>
                    <a:pt x="72" y="439"/>
                  </a:cubicBezTo>
                  <a:cubicBezTo>
                    <a:pt x="58" y="439"/>
                    <a:pt x="45" y="433"/>
                    <a:pt x="36" y="423"/>
                  </a:cubicBezTo>
                  <a:cubicBezTo>
                    <a:pt x="27" y="413"/>
                    <a:pt x="21" y="399"/>
                    <a:pt x="21" y="384"/>
                  </a:cubicBezTo>
                  <a:cubicBezTo>
                    <a:pt x="21" y="384"/>
                    <a:pt x="21" y="384"/>
                    <a:pt x="21" y="384"/>
                  </a:cubicBezTo>
                  <a:cubicBezTo>
                    <a:pt x="21" y="369"/>
                    <a:pt x="27" y="355"/>
                    <a:pt x="36" y="345"/>
                  </a:cubicBezTo>
                  <a:cubicBezTo>
                    <a:pt x="45" y="335"/>
                    <a:pt x="58" y="328"/>
                    <a:pt x="72" y="328"/>
                  </a:cubicBezTo>
                  <a:close/>
                </a:path>
              </a:pathLst>
            </a:custGeom>
            <a:solidFill>
              <a:srgbClr val="F47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şḷîḑè">
              <a:extLst>
                <a:ext uri="{FF2B5EF4-FFF2-40B4-BE49-F238E27FC236}">
                  <a16:creationId xmlns:a16="http://schemas.microsoft.com/office/drawing/2014/main" id="{C52673D5-53B7-415E-94A1-E7FF92634113}"/>
                </a:ext>
              </a:extLst>
            </p:cNvPr>
            <p:cNvSpPr/>
            <p:nvPr/>
          </p:nvSpPr>
          <p:spPr bwMode="auto">
            <a:xfrm>
              <a:off x="3577431" y="5307012"/>
              <a:ext cx="1296988" cy="522288"/>
            </a:xfrm>
            <a:custGeom>
              <a:avLst/>
              <a:gdLst>
                <a:gd name="T0" fmla="*/ 658 w 816"/>
                <a:gd name="T1" fmla="*/ 0 h 329"/>
                <a:gd name="T2" fmla="*/ 653 w 816"/>
                <a:gd name="T3" fmla="*/ 54 h 329"/>
                <a:gd name="T4" fmla="*/ 704 w 816"/>
                <a:gd name="T5" fmla="*/ 41 h 329"/>
                <a:gd name="T6" fmla="*/ 816 w 816"/>
                <a:gd name="T7" fmla="*/ 154 h 329"/>
                <a:gd name="T8" fmla="*/ 704 w 816"/>
                <a:gd name="T9" fmla="*/ 266 h 329"/>
                <a:gd name="T10" fmla="*/ 597 w 816"/>
                <a:gd name="T11" fmla="*/ 190 h 329"/>
                <a:gd name="T12" fmla="*/ 329 w 816"/>
                <a:gd name="T13" fmla="*/ 329 h 329"/>
                <a:gd name="T14" fmla="*/ 0 w 816"/>
                <a:gd name="T15" fmla="*/ 0 h 329"/>
                <a:gd name="T16" fmla="*/ 658 w 816"/>
                <a:gd name="T17" fmla="*/ 0 h 329"/>
                <a:gd name="T18" fmla="*/ 704 w 816"/>
                <a:gd name="T19" fmla="*/ 79 h 329"/>
                <a:gd name="T20" fmla="*/ 629 w 816"/>
                <a:gd name="T21" fmla="*/ 154 h 329"/>
                <a:gd name="T22" fmla="*/ 704 w 816"/>
                <a:gd name="T23" fmla="*/ 228 h 329"/>
                <a:gd name="T24" fmla="*/ 778 w 816"/>
                <a:gd name="T25" fmla="*/ 154 h 329"/>
                <a:gd name="T26" fmla="*/ 704 w 816"/>
                <a:gd name="T27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6" h="329">
                  <a:moveTo>
                    <a:pt x="658" y="0"/>
                  </a:moveTo>
                  <a:cubicBezTo>
                    <a:pt x="658" y="18"/>
                    <a:pt x="656" y="36"/>
                    <a:pt x="653" y="54"/>
                  </a:cubicBezTo>
                  <a:cubicBezTo>
                    <a:pt x="668" y="46"/>
                    <a:pt x="686" y="41"/>
                    <a:pt x="704" y="41"/>
                  </a:cubicBezTo>
                  <a:cubicBezTo>
                    <a:pt x="766" y="41"/>
                    <a:pt x="816" y="92"/>
                    <a:pt x="816" y="154"/>
                  </a:cubicBezTo>
                  <a:cubicBezTo>
                    <a:pt x="816" y="216"/>
                    <a:pt x="766" y="266"/>
                    <a:pt x="704" y="266"/>
                  </a:cubicBezTo>
                  <a:cubicBezTo>
                    <a:pt x="654" y="266"/>
                    <a:pt x="612" y="234"/>
                    <a:pt x="597" y="190"/>
                  </a:cubicBezTo>
                  <a:cubicBezTo>
                    <a:pt x="538" y="274"/>
                    <a:pt x="440" y="329"/>
                    <a:pt x="329" y="329"/>
                  </a:cubicBezTo>
                  <a:cubicBezTo>
                    <a:pt x="147" y="329"/>
                    <a:pt x="0" y="182"/>
                    <a:pt x="0" y="0"/>
                  </a:cubicBezTo>
                  <a:lnTo>
                    <a:pt x="658" y="0"/>
                  </a:lnTo>
                  <a:close/>
                  <a:moveTo>
                    <a:pt x="704" y="79"/>
                  </a:moveTo>
                  <a:cubicBezTo>
                    <a:pt x="663" y="79"/>
                    <a:pt x="629" y="113"/>
                    <a:pt x="629" y="154"/>
                  </a:cubicBezTo>
                  <a:cubicBezTo>
                    <a:pt x="629" y="195"/>
                    <a:pt x="663" y="228"/>
                    <a:pt x="704" y="228"/>
                  </a:cubicBezTo>
                  <a:cubicBezTo>
                    <a:pt x="745" y="228"/>
                    <a:pt x="778" y="195"/>
                    <a:pt x="778" y="154"/>
                  </a:cubicBezTo>
                  <a:cubicBezTo>
                    <a:pt x="778" y="113"/>
                    <a:pt x="745" y="79"/>
                    <a:pt x="704" y="79"/>
                  </a:cubicBezTo>
                  <a:close/>
                </a:path>
              </a:pathLst>
            </a:custGeom>
            <a:solidFill>
              <a:srgbClr val="EF5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ṡľîďé">
              <a:extLst>
                <a:ext uri="{FF2B5EF4-FFF2-40B4-BE49-F238E27FC236}">
                  <a16:creationId xmlns:a16="http://schemas.microsoft.com/office/drawing/2014/main" id="{B140B3B5-5FE8-4127-8F76-CACB60ADC68C}"/>
                </a:ext>
              </a:extLst>
            </p:cNvPr>
            <p:cNvSpPr/>
            <p:nvPr/>
          </p:nvSpPr>
          <p:spPr bwMode="auto">
            <a:xfrm>
              <a:off x="3634581" y="5794375"/>
              <a:ext cx="896938" cy="57150"/>
            </a:xfrm>
            <a:custGeom>
              <a:avLst/>
              <a:gdLst>
                <a:gd name="T0" fmla="*/ 18 w 564"/>
                <a:gd name="T1" fmla="*/ 0 h 36"/>
                <a:gd name="T2" fmla="*/ 546 w 564"/>
                <a:gd name="T3" fmla="*/ 0 h 36"/>
                <a:gd name="T4" fmla="*/ 564 w 564"/>
                <a:gd name="T5" fmla="*/ 18 h 36"/>
                <a:gd name="T6" fmla="*/ 564 w 564"/>
                <a:gd name="T7" fmla="*/ 36 h 36"/>
                <a:gd name="T8" fmla="*/ 0 w 564"/>
                <a:gd name="T9" fmla="*/ 36 h 36"/>
                <a:gd name="T10" fmla="*/ 0 w 564"/>
                <a:gd name="T11" fmla="*/ 18 h 36"/>
                <a:gd name="T12" fmla="*/ 18 w 564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4" h="36">
                  <a:moveTo>
                    <a:pt x="18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556" y="0"/>
                    <a:pt x="564" y="9"/>
                    <a:pt x="564" y="18"/>
                  </a:cubicBezTo>
                  <a:cubicBezTo>
                    <a:pt x="564" y="36"/>
                    <a:pt x="564" y="36"/>
                    <a:pt x="564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CC4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ŝľîďe">
              <a:extLst>
                <a:ext uri="{FF2B5EF4-FFF2-40B4-BE49-F238E27FC236}">
                  <a16:creationId xmlns:a16="http://schemas.microsoft.com/office/drawing/2014/main" id="{1D13B882-DE57-4AD2-86DA-C7FEA9AC2D2B}"/>
                </a:ext>
              </a:extLst>
            </p:cNvPr>
            <p:cNvSpPr/>
            <p:nvPr/>
          </p:nvSpPr>
          <p:spPr bwMode="auto">
            <a:xfrm>
              <a:off x="3707606" y="2090737"/>
              <a:ext cx="1647825" cy="984250"/>
            </a:xfrm>
            <a:custGeom>
              <a:avLst/>
              <a:gdLst>
                <a:gd name="T0" fmla="*/ 455 w 1036"/>
                <a:gd name="T1" fmla="*/ 0 h 618"/>
                <a:gd name="T2" fmla="*/ 206 w 1036"/>
                <a:gd name="T3" fmla="*/ 181 h 618"/>
                <a:gd name="T4" fmla="*/ 0 w 1036"/>
                <a:gd name="T5" fmla="*/ 399 h 618"/>
                <a:gd name="T6" fmla="*/ 233 w 1036"/>
                <a:gd name="T7" fmla="*/ 618 h 618"/>
                <a:gd name="T8" fmla="*/ 233 w 1036"/>
                <a:gd name="T9" fmla="*/ 618 h 618"/>
                <a:gd name="T10" fmla="*/ 832 w 1036"/>
                <a:gd name="T11" fmla="*/ 618 h 618"/>
                <a:gd name="T12" fmla="*/ 832 w 1036"/>
                <a:gd name="T13" fmla="*/ 618 h 618"/>
                <a:gd name="T14" fmla="*/ 834 w 1036"/>
                <a:gd name="T15" fmla="*/ 618 h 618"/>
                <a:gd name="T16" fmla="*/ 1036 w 1036"/>
                <a:gd name="T17" fmla="*/ 429 h 618"/>
                <a:gd name="T18" fmla="*/ 914 w 1036"/>
                <a:gd name="T19" fmla="*/ 255 h 618"/>
                <a:gd name="T20" fmla="*/ 914 w 1036"/>
                <a:gd name="T21" fmla="*/ 251 h 618"/>
                <a:gd name="T22" fmla="*/ 771 w 1036"/>
                <a:gd name="T23" fmla="*/ 117 h 618"/>
                <a:gd name="T24" fmla="*/ 688 w 1036"/>
                <a:gd name="T25" fmla="*/ 142 h 618"/>
                <a:gd name="T26" fmla="*/ 455 w 1036"/>
                <a:gd name="T27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6" h="618">
                  <a:moveTo>
                    <a:pt x="455" y="0"/>
                  </a:moveTo>
                  <a:cubicBezTo>
                    <a:pt x="335" y="0"/>
                    <a:pt x="234" y="77"/>
                    <a:pt x="206" y="181"/>
                  </a:cubicBezTo>
                  <a:cubicBezTo>
                    <a:pt x="90" y="194"/>
                    <a:pt x="0" y="286"/>
                    <a:pt x="0" y="399"/>
                  </a:cubicBezTo>
                  <a:cubicBezTo>
                    <a:pt x="0" y="520"/>
                    <a:pt x="104" y="618"/>
                    <a:pt x="233" y="618"/>
                  </a:cubicBezTo>
                  <a:cubicBezTo>
                    <a:pt x="233" y="618"/>
                    <a:pt x="233" y="618"/>
                    <a:pt x="233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3" y="618"/>
                    <a:pt x="834" y="618"/>
                  </a:cubicBezTo>
                  <a:cubicBezTo>
                    <a:pt x="945" y="618"/>
                    <a:pt x="1036" y="534"/>
                    <a:pt x="1036" y="429"/>
                  </a:cubicBezTo>
                  <a:cubicBezTo>
                    <a:pt x="1036" y="351"/>
                    <a:pt x="985" y="284"/>
                    <a:pt x="914" y="255"/>
                  </a:cubicBezTo>
                  <a:cubicBezTo>
                    <a:pt x="914" y="254"/>
                    <a:pt x="914" y="252"/>
                    <a:pt x="914" y="251"/>
                  </a:cubicBezTo>
                  <a:cubicBezTo>
                    <a:pt x="914" y="177"/>
                    <a:pt x="850" y="117"/>
                    <a:pt x="771" y="117"/>
                  </a:cubicBezTo>
                  <a:cubicBezTo>
                    <a:pt x="740" y="117"/>
                    <a:pt x="712" y="126"/>
                    <a:pt x="688" y="142"/>
                  </a:cubicBezTo>
                  <a:cubicBezTo>
                    <a:pt x="648" y="58"/>
                    <a:pt x="559" y="0"/>
                    <a:pt x="455" y="0"/>
                  </a:cubicBezTo>
                  <a:close/>
                </a:path>
              </a:pathLst>
            </a:custGeom>
            <a:solidFill>
              <a:srgbClr val="3EB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lïḋe">
              <a:extLst>
                <a:ext uri="{FF2B5EF4-FFF2-40B4-BE49-F238E27FC236}">
                  <a16:creationId xmlns:a16="http://schemas.microsoft.com/office/drawing/2014/main" id="{1E32E265-4AAF-4F9B-A2F4-66216C123D7E}"/>
                </a:ext>
              </a:extLst>
            </p:cNvPr>
            <p:cNvSpPr/>
            <p:nvPr/>
          </p:nvSpPr>
          <p:spPr bwMode="auto">
            <a:xfrm>
              <a:off x="3101181" y="3736975"/>
              <a:ext cx="1077913" cy="642938"/>
            </a:xfrm>
            <a:custGeom>
              <a:avLst/>
              <a:gdLst>
                <a:gd name="T0" fmla="*/ 298 w 678"/>
                <a:gd name="T1" fmla="*/ 0 h 405"/>
                <a:gd name="T2" fmla="*/ 136 w 678"/>
                <a:gd name="T3" fmla="*/ 119 h 405"/>
                <a:gd name="T4" fmla="*/ 0 w 678"/>
                <a:gd name="T5" fmla="*/ 261 h 405"/>
                <a:gd name="T6" fmla="*/ 153 w 678"/>
                <a:gd name="T7" fmla="*/ 405 h 405"/>
                <a:gd name="T8" fmla="*/ 153 w 678"/>
                <a:gd name="T9" fmla="*/ 405 h 405"/>
                <a:gd name="T10" fmla="*/ 545 w 678"/>
                <a:gd name="T11" fmla="*/ 405 h 405"/>
                <a:gd name="T12" fmla="*/ 545 w 678"/>
                <a:gd name="T13" fmla="*/ 405 h 405"/>
                <a:gd name="T14" fmla="*/ 546 w 678"/>
                <a:gd name="T15" fmla="*/ 405 h 405"/>
                <a:gd name="T16" fmla="*/ 678 w 678"/>
                <a:gd name="T17" fmla="*/ 281 h 405"/>
                <a:gd name="T18" fmla="*/ 599 w 678"/>
                <a:gd name="T19" fmla="*/ 167 h 405"/>
                <a:gd name="T20" fmla="*/ 599 w 678"/>
                <a:gd name="T21" fmla="*/ 165 h 405"/>
                <a:gd name="T22" fmla="*/ 505 w 678"/>
                <a:gd name="T23" fmla="*/ 77 h 405"/>
                <a:gd name="T24" fmla="*/ 451 w 678"/>
                <a:gd name="T25" fmla="*/ 93 h 405"/>
                <a:gd name="T26" fmla="*/ 298 w 678"/>
                <a:gd name="T2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405">
                  <a:moveTo>
                    <a:pt x="298" y="0"/>
                  </a:moveTo>
                  <a:cubicBezTo>
                    <a:pt x="220" y="0"/>
                    <a:pt x="154" y="51"/>
                    <a:pt x="136" y="119"/>
                  </a:cubicBezTo>
                  <a:cubicBezTo>
                    <a:pt x="60" y="127"/>
                    <a:pt x="0" y="188"/>
                    <a:pt x="0" y="261"/>
                  </a:cubicBezTo>
                  <a:cubicBezTo>
                    <a:pt x="0" y="341"/>
                    <a:pt x="69" y="405"/>
                    <a:pt x="153" y="405"/>
                  </a:cubicBezTo>
                  <a:cubicBezTo>
                    <a:pt x="153" y="405"/>
                    <a:pt x="153" y="405"/>
                    <a:pt x="153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6" y="405"/>
                    <a:pt x="546" y="405"/>
                  </a:cubicBezTo>
                  <a:cubicBezTo>
                    <a:pt x="619" y="405"/>
                    <a:pt x="678" y="350"/>
                    <a:pt x="678" y="281"/>
                  </a:cubicBezTo>
                  <a:cubicBezTo>
                    <a:pt x="678" y="230"/>
                    <a:pt x="645" y="186"/>
                    <a:pt x="599" y="167"/>
                  </a:cubicBezTo>
                  <a:cubicBezTo>
                    <a:pt x="599" y="166"/>
                    <a:pt x="599" y="165"/>
                    <a:pt x="599" y="165"/>
                  </a:cubicBezTo>
                  <a:cubicBezTo>
                    <a:pt x="599" y="116"/>
                    <a:pt x="557" y="77"/>
                    <a:pt x="505" y="77"/>
                  </a:cubicBezTo>
                  <a:cubicBezTo>
                    <a:pt x="485" y="77"/>
                    <a:pt x="467" y="83"/>
                    <a:pt x="451" y="93"/>
                  </a:cubicBezTo>
                  <a:cubicBezTo>
                    <a:pt x="425" y="39"/>
                    <a:pt x="366" y="0"/>
                    <a:pt x="298" y="0"/>
                  </a:cubicBezTo>
                  <a:close/>
                </a:path>
              </a:pathLst>
            </a:custGeom>
            <a:solidFill>
              <a:srgbClr val="2F9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ṥľïḓé">
              <a:extLst>
                <a:ext uri="{FF2B5EF4-FFF2-40B4-BE49-F238E27FC236}">
                  <a16:creationId xmlns:a16="http://schemas.microsoft.com/office/drawing/2014/main" id="{3F8D2A66-E3DA-4ACD-87C3-5B1B1F6BF4A8}"/>
                </a:ext>
              </a:extLst>
            </p:cNvPr>
            <p:cNvSpPr/>
            <p:nvPr/>
          </p:nvSpPr>
          <p:spPr bwMode="auto">
            <a:xfrm>
              <a:off x="3737769" y="4748212"/>
              <a:ext cx="815975" cy="487363"/>
            </a:xfrm>
            <a:custGeom>
              <a:avLst/>
              <a:gdLst>
                <a:gd name="T0" fmla="*/ 226 w 513"/>
                <a:gd name="T1" fmla="*/ 0 h 306"/>
                <a:gd name="T2" fmla="*/ 103 w 513"/>
                <a:gd name="T3" fmla="*/ 90 h 306"/>
                <a:gd name="T4" fmla="*/ 0 w 513"/>
                <a:gd name="T5" fmla="*/ 198 h 306"/>
                <a:gd name="T6" fmla="*/ 116 w 513"/>
                <a:gd name="T7" fmla="*/ 306 h 306"/>
                <a:gd name="T8" fmla="*/ 116 w 513"/>
                <a:gd name="T9" fmla="*/ 306 h 306"/>
                <a:gd name="T10" fmla="*/ 413 w 513"/>
                <a:gd name="T11" fmla="*/ 306 h 306"/>
                <a:gd name="T12" fmla="*/ 413 w 513"/>
                <a:gd name="T13" fmla="*/ 306 h 306"/>
                <a:gd name="T14" fmla="*/ 413 w 513"/>
                <a:gd name="T15" fmla="*/ 306 h 306"/>
                <a:gd name="T16" fmla="*/ 513 w 513"/>
                <a:gd name="T17" fmla="*/ 213 h 306"/>
                <a:gd name="T18" fmla="*/ 453 w 513"/>
                <a:gd name="T19" fmla="*/ 127 h 306"/>
                <a:gd name="T20" fmla="*/ 453 w 513"/>
                <a:gd name="T21" fmla="*/ 125 h 306"/>
                <a:gd name="T22" fmla="*/ 382 w 513"/>
                <a:gd name="T23" fmla="*/ 58 h 306"/>
                <a:gd name="T24" fmla="*/ 341 w 513"/>
                <a:gd name="T25" fmla="*/ 70 h 306"/>
                <a:gd name="T26" fmla="*/ 226 w 513"/>
                <a:gd name="T2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306">
                  <a:moveTo>
                    <a:pt x="226" y="0"/>
                  </a:moveTo>
                  <a:cubicBezTo>
                    <a:pt x="166" y="0"/>
                    <a:pt x="117" y="38"/>
                    <a:pt x="103" y="90"/>
                  </a:cubicBezTo>
                  <a:cubicBezTo>
                    <a:pt x="45" y="96"/>
                    <a:pt x="0" y="142"/>
                    <a:pt x="0" y="198"/>
                  </a:cubicBezTo>
                  <a:cubicBezTo>
                    <a:pt x="0" y="258"/>
                    <a:pt x="52" y="306"/>
                    <a:pt x="116" y="306"/>
                  </a:cubicBezTo>
                  <a:cubicBezTo>
                    <a:pt x="116" y="306"/>
                    <a:pt x="116" y="306"/>
                    <a:pt x="116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69" y="306"/>
                    <a:pt x="513" y="264"/>
                    <a:pt x="513" y="213"/>
                  </a:cubicBezTo>
                  <a:cubicBezTo>
                    <a:pt x="513" y="174"/>
                    <a:pt x="488" y="141"/>
                    <a:pt x="453" y="127"/>
                  </a:cubicBezTo>
                  <a:cubicBezTo>
                    <a:pt x="453" y="126"/>
                    <a:pt x="453" y="125"/>
                    <a:pt x="453" y="125"/>
                  </a:cubicBezTo>
                  <a:cubicBezTo>
                    <a:pt x="453" y="88"/>
                    <a:pt x="421" y="58"/>
                    <a:pt x="382" y="58"/>
                  </a:cubicBezTo>
                  <a:cubicBezTo>
                    <a:pt x="367" y="58"/>
                    <a:pt x="353" y="63"/>
                    <a:pt x="341" y="70"/>
                  </a:cubicBezTo>
                  <a:cubicBezTo>
                    <a:pt x="322" y="29"/>
                    <a:pt x="277" y="0"/>
                    <a:pt x="226" y="0"/>
                  </a:cubicBezTo>
                  <a:close/>
                </a:path>
              </a:pathLst>
            </a:custGeom>
            <a:solidFill>
              <a:srgbClr val="1B8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$ḷíḑé">
              <a:extLst>
                <a:ext uri="{FF2B5EF4-FFF2-40B4-BE49-F238E27FC236}">
                  <a16:creationId xmlns:a16="http://schemas.microsoft.com/office/drawing/2014/main" id="{621D6811-3EC2-4764-855B-2356A51543BD}"/>
                </a:ext>
              </a:extLst>
            </p:cNvPr>
            <p:cNvSpPr/>
            <p:nvPr/>
          </p:nvSpPr>
          <p:spPr bwMode="auto">
            <a:xfrm>
              <a:off x="5855494" y="1770062"/>
              <a:ext cx="1901825" cy="3436938"/>
            </a:xfrm>
            <a:custGeom>
              <a:avLst/>
              <a:gdLst>
                <a:gd name="T0" fmla="*/ 0 w 1198"/>
                <a:gd name="T1" fmla="*/ 0 h 2165"/>
                <a:gd name="T2" fmla="*/ 967 w 1198"/>
                <a:gd name="T3" fmla="*/ 0 h 2165"/>
                <a:gd name="T4" fmla="*/ 1198 w 1198"/>
                <a:gd name="T5" fmla="*/ 232 h 2165"/>
                <a:gd name="T6" fmla="*/ 1198 w 1198"/>
                <a:gd name="T7" fmla="*/ 232 h 2165"/>
                <a:gd name="T8" fmla="*/ 1198 w 1198"/>
                <a:gd name="T9" fmla="*/ 2165 h 2165"/>
                <a:gd name="T10" fmla="*/ 0 w 1198"/>
                <a:gd name="T11" fmla="*/ 2165 h 2165"/>
                <a:gd name="T12" fmla="*/ 0 w 1198"/>
                <a:gd name="T13" fmla="*/ 0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8" h="2165">
                  <a:moveTo>
                    <a:pt x="0" y="0"/>
                  </a:moveTo>
                  <a:lnTo>
                    <a:pt x="967" y="0"/>
                  </a:lnTo>
                  <a:lnTo>
                    <a:pt x="1198" y="232"/>
                  </a:lnTo>
                  <a:lnTo>
                    <a:pt x="1198" y="232"/>
                  </a:lnTo>
                  <a:lnTo>
                    <a:pt x="1198" y="2165"/>
                  </a:lnTo>
                  <a:lnTo>
                    <a:pt x="0" y="2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ṧliďè">
              <a:extLst>
                <a:ext uri="{FF2B5EF4-FFF2-40B4-BE49-F238E27FC236}">
                  <a16:creationId xmlns:a16="http://schemas.microsoft.com/office/drawing/2014/main" id="{BCC79429-4857-4AD9-ACD4-F7A373B4A3C0}"/>
                </a:ext>
              </a:extLst>
            </p:cNvPr>
            <p:cNvSpPr/>
            <p:nvPr/>
          </p:nvSpPr>
          <p:spPr bwMode="auto">
            <a:xfrm>
              <a:off x="6103144" y="2541587"/>
              <a:ext cx="1104900" cy="730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ṣ1íḑè">
              <a:extLst>
                <a:ext uri="{FF2B5EF4-FFF2-40B4-BE49-F238E27FC236}">
                  <a16:creationId xmlns:a16="http://schemas.microsoft.com/office/drawing/2014/main" id="{F6E86A78-5522-4F01-9078-BD10A6FDF82D}"/>
                </a:ext>
              </a:extLst>
            </p:cNvPr>
            <p:cNvSpPr/>
            <p:nvPr/>
          </p:nvSpPr>
          <p:spPr bwMode="auto">
            <a:xfrm>
              <a:off x="6838156" y="2682875"/>
              <a:ext cx="744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ṧľíḋè">
              <a:extLst>
                <a:ext uri="{FF2B5EF4-FFF2-40B4-BE49-F238E27FC236}">
                  <a16:creationId xmlns:a16="http://schemas.microsoft.com/office/drawing/2014/main" id="{E7CA0A51-6E5B-4DCC-9A4A-A2C76E2B4F31}"/>
                </a:ext>
              </a:extLst>
            </p:cNvPr>
            <p:cNvSpPr/>
            <p:nvPr/>
          </p:nvSpPr>
          <p:spPr bwMode="auto">
            <a:xfrm>
              <a:off x="6147594" y="28114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sḷiḋé">
              <a:extLst>
                <a:ext uri="{FF2B5EF4-FFF2-40B4-BE49-F238E27FC236}">
                  <a16:creationId xmlns:a16="http://schemas.microsoft.com/office/drawing/2014/main" id="{B19DDE72-9E7E-45A9-A770-15826025A2A6}"/>
                </a:ext>
              </a:extLst>
            </p:cNvPr>
            <p:cNvSpPr/>
            <p:nvPr/>
          </p:nvSpPr>
          <p:spPr bwMode="auto">
            <a:xfrm>
              <a:off x="6147594" y="3082925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ŝļiḓe">
              <a:extLst>
                <a:ext uri="{FF2B5EF4-FFF2-40B4-BE49-F238E27FC236}">
                  <a16:creationId xmlns:a16="http://schemas.microsoft.com/office/drawing/2014/main" id="{F4109897-A292-47ED-9AFE-58233D58C9F4}"/>
                </a:ext>
              </a:extLst>
            </p:cNvPr>
            <p:cNvSpPr/>
            <p:nvPr/>
          </p:nvSpPr>
          <p:spPr bwMode="auto">
            <a:xfrm>
              <a:off x="6147594" y="3192462"/>
              <a:ext cx="74612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ṣ1íḑé">
              <a:extLst>
                <a:ext uri="{FF2B5EF4-FFF2-40B4-BE49-F238E27FC236}">
                  <a16:creationId xmlns:a16="http://schemas.microsoft.com/office/drawing/2014/main" id="{53487B35-86D2-4235-9250-D853C52E71D4}"/>
                </a:ext>
              </a:extLst>
            </p:cNvPr>
            <p:cNvSpPr/>
            <p:nvPr/>
          </p:nvSpPr>
          <p:spPr bwMode="auto">
            <a:xfrm>
              <a:off x="6957219" y="3192462"/>
              <a:ext cx="234950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śļïḑe">
              <a:extLst>
                <a:ext uri="{FF2B5EF4-FFF2-40B4-BE49-F238E27FC236}">
                  <a16:creationId xmlns:a16="http://schemas.microsoft.com/office/drawing/2014/main" id="{22D7BE4B-DA62-4BE6-B469-4E9A15DBAF6D}"/>
                </a:ext>
              </a:extLst>
            </p:cNvPr>
            <p:cNvSpPr/>
            <p:nvPr/>
          </p:nvSpPr>
          <p:spPr bwMode="auto">
            <a:xfrm>
              <a:off x="7274719" y="3192462"/>
              <a:ext cx="234950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ļiḑé">
              <a:extLst>
                <a:ext uri="{FF2B5EF4-FFF2-40B4-BE49-F238E27FC236}">
                  <a16:creationId xmlns:a16="http://schemas.microsoft.com/office/drawing/2014/main" id="{0F57F57B-96F4-4D64-A966-4C1DB5413ED0}"/>
                </a:ext>
              </a:extLst>
            </p:cNvPr>
            <p:cNvSpPr/>
            <p:nvPr/>
          </p:nvSpPr>
          <p:spPr bwMode="auto">
            <a:xfrm>
              <a:off x="6977856" y="3087687"/>
              <a:ext cx="5318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ŝ1íḑè">
              <a:extLst>
                <a:ext uri="{FF2B5EF4-FFF2-40B4-BE49-F238E27FC236}">
                  <a16:creationId xmlns:a16="http://schemas.microsoft.com/office/drawing/2014/main" id="{C912DAF1-160C-42DC-BD23-A8258F3AAE44}"/>
                </a:ext>
              </a:extLst>
            </p:cNvPr>
            <p:cNvSpPr/>
            <p:nvPr/>
          </p:nvSpPr>
          <p:spPr bwMode="auto">
            <a:xfrm>
              <a:off x="7058819" y="2811462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ľïḋe">
              <a:extLst>
                <a:ext uri="{FF2B5EF4-FFF2-40B4-BE49-F238E27FC236}">
                  <a16:creationId xmlns:a16="http://schemas.microsoft.com/office/drawing/2014/main" id="{4C6E8306-556F-44CA-B7DE-92DEE213377A}"/>
                </a:ext>
              </a:extLst>
            </p:cNvPr>
            <p:cNvSpPr/>
            <p:nvPr/>
          </p:nvSpPr>
          <p:spPr bwMode="auto">
            <a:xfrm>
              <a:off x="6199981" y="2682875"/>
              <a:ext cx="2143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šḻidê">
              <a:extLst>
                <a:ext uri="{FF2B5EF4-FFF2-40B4-BE49-F238E27FC236}">
                  <a16:creationId xmlns:a16="http://schemas.microsoft.com/office/drawing/2014/main" id="{0C2215C7-988A-4805-A5C5-87579768AB78}"/>
                </a:ext>
              </a:extLst>
            </p:cNvPr>
            <p:cNvSpPr/>
            <p:nvPr/>
          </p:nvSpPr>
          <p:spPr bwMode="auto">
            <a:xfrm>
              <a:off x="6509544" y="2682875"/>
              <a:ext cx="2143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lïḓê">
              <a:extLst>
                <a:ext uri="{FF2B5EF4-FFF2-40B4-BE49-F238E27FC236}">
                  <a16:creationId xmlns:a16="http://schemas.microsoft.com/office/drawing/2014/main" id="{1FE49F3E-D1E1-45B2-8260-5197D6D30EEB}"/>
                </a:ext>
              </a:extLst>
            </p:cNvPr>
            <p:cNvSpPr/>
            <p:nvPr/>
          </p:nvSpPr>
          <p:spPr bwMode="auto">
            <a:xfrm>
              <a:off x="7330281" y="2541587"/>
              <a:ext cx="168275" cy="730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ľïḑê">
              <a:extLst>
                <a:ext uri="{FF2B5EF4-FFF2-40B4-BE49-F238E27FC236}">
                  <a16:creationId xmlns:a16="http://schemas.microsoft.com/office/drawing/2014/main" id="{1CEF7E19-98E7-44FE-9C0F-19C79513882C}"/>
                </a:ext>
              </a:extLst>
            </p:cNvPr>
            <p:cNvSpPr/>
            <p:nvPr/>
          </p:nvSpPr>
          <p:spPr bwMode="auto">
            <a:xfrm>
              <a:off x="6147594" y="3343275"/>
              <a:ext cx="236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ṧ1ïḑe">
              <a:extLst>
                <a:ext uri="{FF2B5EF4-FFF2-40B4-BE49-F238E27FC236}">
                  <a16:creationId xmlns:a16="http://schemas.microsoft.com/office/drawing/2014/main" id="{1EF2D9EF-F811-4A52-9B76-30DC11E2C770}"/>
                </a:ext>
              </a:extLst>
            </p:cNvPr>
            <p:cNvSpPr/>
            <p:nvPr/>
          </p:nvSpPr>
          <p:spPr bwMode="auto">
            <a:xfrm>
              <a:off x="6463506" y="3343275"/>
              <a:ext cx="2397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ṧ1îḑe">
              <a:extLst>
                <a:ext uri="{FF2B5EF4-FFF2-40B4-BE49-F238E27FC236}">
                  <a16:creationId xmlns:a16="http://schemas.microsoft.com/office/drawing/2014/main" id="{7F84C02C-4785-4686-B4A0-F647891A626D}"/>
                </a:ext>
              </a:extLst>
            </p:cNvPr>
            <p:cNvSpPr/>
            <p:nvPr/>
          </p:nvSpPr>
          <p:spPr bwMode="auto">
            <a:xfrm>
              <a:off x="6807994" y="3343275"/>
              <a:ext cx="38417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š1ídé">
              <a:extLst>
                <a:ext uri="{FF2B5EF4-FFF2-40B4-BE49-F238E27FC236}">
                  <a16:creationId xmlns:a16="http://schemas.microsoft.com/office/drawing/2014/main" id="{7AB66F39-7863-43C3-83DB-8B8EFECC6C4F}"/>
                </a:ext>
              </a:extLst>
            </p:cNvPr>
            <p:cNvSpPr/>
            <p:nvPr/>
          </p:nvSpPr>
          <p:spPr bwMode="auto">
            <a:xfrm>
              <a:off x="7390606" y="1770062"/>
              <a:ext cx="366713" cy="368300"/>
            </a:xfrm>
            <a:custGeom>
              <a:avLst/>
              <a:gdLst>
                <a:gd name="T0" fmla="*/ 231 w 231"/>
                <a:gd name="T1" fmla="*/ 232 h 232"/>
                <a:gd name="T2" fmla="*/ 0 w 231"/>
                <a:gd name="T3" fmla="*/ 232 h 232"/>
                <a:gd name="T4" fmla="*/ 0 w 231"/>
                <a:gd name="T5" fmla="*/ 0 h 232"/>
                <a:gd name="T6" fmla="*/ 231 w 231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232">
                  <a:moveTo>
                    <a:pt x="231" y="232"/>
                  </a:moveTo>
                  <a:lnTo>
                    <a:pt x="0" y="232"/>
                  </a:lnTo>
                  <a:lnTo>
                    <a:pt x="0" y="0"/>
                  </a:lnTo>
                  <a:lnTo>
                    <a:pt x="231" y="2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ṩľîďé">
              <a:extLst>
                <a:ext uri="{FF2B5EF4-FFF2-40B4-BE49-F238E27FC236}">
                  <a16:creationId xmlns:a16="http://schemas.microsoft.com/office/drawing/2014/main" id="{83031A6A-5EFB-419E-A94C-EC04AE63683B}"/>
                </a:ext>
              </a:extLst>
            </p:cNvPr>
            <p:cNvSpPr/>
            <p:nvPr/>
          </p:nvSpPr>
          <p:spPr bwMode="auto">
            <a:xfrm>
              <a:off x="6103144" y="3783012"/>
              <a:ext cx="1258888" cy="7143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ṧ1iḑê">
              <a:extLst>
                <a:ext uri="{FF2B5EF4-FFF2-40B4-BE49-F238E27FC236}">
                  <a16:creationId xmlns:a16="http://schemas.microsoft.com/office/drawing/2014/main" id="{F2E157E2-113D-49A8-9789-F7AB53265161}"/>
                </a:ext>
              </a:extLst>
            </p:cNvPr>
            <p:cNvSpPr/>
            <p:nvPr/>
          </p:nvSpPr>
          <p:spPr bwMode="auto">
            <a:xfrm>
              <a:off x="6838156" y="3922712"/>
              <a:ext cx="744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$ḻîḓè">
              <a:extLst>
                <a:ext uri="{FF2B5EF4-FFF2-40B4-BE49-F238E27FC236}">
                  <a16:creationId xmlns:a16="http://schemas.microsoft.com/office/drawing/2014/main" id="{F0821AAD-02B5-4CA9-B944-64811461D447}"/>
                </a:ext>
              </a:extLst>
            </p:cNvPr>
            <p:cNvSpPr/>
            <p:nvPr/>
          </p:nvSpPr>
          <p:spPr bwMode="auto">
            <a:xfrm>
              <a:off x="6147594" y="4052887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şlîdè">
              <a:extLst>
                <a:ext uri="{FF2B5EF4-FFF2-40B4-BE49-F238E27FC236}">
                  <a16:creationId xmlns:a16="http://schemas.microsoft.com/office/drawing/2014/main" id="{DF47DE64-37C1-49ED-BF5C-95B1C9DA9BB8}"/>
                </a:ext>
              </a:extLst>
            </p:cNvPr>
            <p:cNvSpPr/>
            <p:nvPr/>
          </p:nvSpPr>
          <p:spPr bwMode="auto">
            <a:xfrm>
              <a:off x="6147594" y="43227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ṧľiḓê">
              <a:extLst>
                <a:ext uri="{FF2B5EF4-FFF2-40B4-BE49-F238E27FC236}">
                  <a16:creationId xmlns:a16="http://schemas.microsoft.com/office/drawing/2014/main" id="{B9E73BF1-6F40-40BE-B360-61A232376332}"/>
                </a:ext>
              </a:extLst>
            </p:cNvPr>
            <p:cNvSpPr/>
            <p:nvPr/>
          </p:nvSpPr>
          <p:spPr bwMode="auto">
            <a:xfrm>
              <a:off x="6147594" y="4430712"/>
              <a:ext cx="746125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ṩḷîḑe">
              <a:extLst>
                <a:ext uri="{FF2B5EF4-FFF2-40B4-BE49-F238E27FC236}">
                  <a16:creationId xmlns:a16="http://schemas.microsoft.com/office/drawing/2014/main" id="{B984E1A0-080D-4C10-9643-F67E5B29841D}"/>
                </a:ext>
              </a:extLst>
            </p:cNvPr>
            <p:cNvSpPr/>
            <p:nvPr/>
          </p:nvSpPr>
          <p:spPr bwMode="auto">
            <a:xfrm>
              <a:off x="6957219" y="4430712"/>
              <a:ext cx="234950" cy="63500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ṥḻíḍé">
              <a:extLst>
                <a:ext uri="{FF2B5EF4-FFF2-40B4-BE49-F238E27FC236}">
                  <a16:creationId xmlns:a16="http://schemas.microsoft.com/office/drawing/2014/main" id="{5CDC48C3-93A8-4D83-89CC-1C4DB1F2E2A3}"/>
                </a:ext>
              </a:extLst>
            </p:cNvPr>
            <p:cNvSpPr/>
            <p:nvPr/>
          </p:nvSpPr>
          <p:spPr bwMode="auto">
            <a:xfrm>
              <a:off x="7274719" y="4430712"/>
              <a:ext cx="234950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šliḑè">
              <a:extLst>
                <a:ext uri="{FF2B5EF4-FFF2-40B4-BE49-F238E27FC236}">
                  <a16:creationId xmlns:a16="http://schemas.microsoft.com/office/drawing/2014/main" id="{856F1CD4-1B16-4755-98A7-02B036AFAFF9}"/>
                </a:ext>
              </a:extLst>
            </p:cNvPr>
            <p:cNvSpPr/>
            <p:nvPr/>
          </p:nvSpPr>
          <p:spPr bwMode="auto">
            <a:xfrm>
              <a:off x="6977856" y="4325937"/>
              <a:ext cx="5318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1ïḋe">
              <a:extLst>
                <a:ext uri="{FF2B5EF4-FFF2-40B4-BE49-F238E27FC236}">
                  <a16:creationId xmlns:a16="http://schemas.microsoft.com/office/drawing/2014/main" id="{43513498-E566-4D1D-9F79-75ECAD87B5C9}"/>
                </a:ext>
              </a:extLst>
            </p:cNvPr>
            <p:cNvSpPr/>
            <p:nvPr/>
          </p:nvSpPr>
          <p:spPr bwMode="auto">
            <a:xfrm>
              <a:off x="7058819" y="4052887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ṩľiḑe">
              <a:extLst>
                <a:ext uri="{FF2B5EF4-FFF2-40B4-BE49-F238E27FC236}">
                  <a16:creationId xmlns:a16="http://schemas.microsoft.com/office/drawing/2014/main" id="{21DE6AC4-38B6-4D76-A396-ACF80A9A51DD}"/>
                </a:ext>
              </a:extLst>
            </p:cNvPr>
            <p:cNvSpPr/>
            <p:nvPr/>
          </p:nvSpPr>
          <p:spPr bwMode="auto">
            <a:xfrm>
              <a:off x="6199981" y="3922712"/>
              <a:ext cx="2143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ś1iḍe">
              <a:extLst>
                <a:ext uri="{FF2B5EF4-FFF2-40B4-BE49-F238E27FC236}">
                  <a16:creationId xmlns:a16="http://schemas.microsoft.com/office/drawing/2014/main" id="{3971AD09-77AB-438D-A8EB-2D71DF840BBE}"/>
                </a:ext>
              </a:extLst>
            </p:cNvPr>
            <p:cNvSpPr/>
            <p:nvPr/>
          </p:nvSpPr>
          <p:spPr bwMode="auto">
            <a:xfrm>
              <a:off x="6509544" y="3922712"/>
              <a:ext cx="2143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ļîḍè">
              <a:extLst>
                <a:ext uri="{FF2B5EF4-FFF2-40B4-BE49-F238E27FC236}">
                  <a16:creationId xmlns:a16="http://schemas.microsoft.com/office/drawing/2014/main" id="{3F6A70BC-C1FE-4A2B-B39F-303AA48F17D9}"/>
                </a:ext>
              </a:extLst>
            </p:cNvPr>
            <p:cNvSpPr/>
            <p:nvPr/>
          </p:nvSpPr>
          <p:spPr bwMode="auto">
            <a:xfrm>
              <a:off x="6147594" y="4583112"/>
              <a:ext cx="236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ṧļîḑe">
              <a:extLst>
                <a:ext uri="{FF2B5EF4-FFF2-40B4-BE49-F238E27FC236}">
                  <a16:creationId xmlns:a16="http://schemas.microsoft.com/office/drawing/2014/main" id="{5D512EDC-7269-4A63-A537-B228DDE6CAC4}"/>
                </a:ext>
              </a:extLst>
            </p:cNvPr>
            <p:cNvSpPr/>
            <p:nvPr/>
          </p:nvSpPr>
          <p:spPr bwMode="auto">
            <a:xfrm>
              <a:off x="6463506" y="4583112"/>
              <a:ext cx="2397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lidè">
              <a:extLst>
                <a:ext uri="{FF2B5EF4-FFF2-40B4-BE49-F238E27FC236}">
                  <a16:creationId xmlns:a16="http://schemas.microsoft.com/office/drawing/2014/main" id="{E76D225A-3EAC-497D-8725-EBFA8D0F3FCD}"/>
                </a:ext>
              </a:extLst>
            </p:cNvPr>
            <p:cNvSpPr/>
            <p:nvPr/>
          </p:nvSpPr>
          <p:spPr bwMode="auto">
            <a:xfrm>
              <a:off x="6807994" y="4583112"/>
              <a:ext cx="38417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Slîḋe">
              <a:extLst>
                <a:ext uri="{FF2B5EF4-FFF2-40B4-BE49-F238E27FC236}">
                  <a16:creationId xmlns:a16="http://schemas.microsoft.com/office/drawing/2014/main" id="{266801C2-A7A5-4503-B5E6-9B849FAA04A3}"/>
                </a:ext>
              </a:extLst>
            </p:cNvPr>
            <p:cNvSpPr/>
            <p:nvPr/>
          </p:nvSpPr>
          <p:spPr bwMode="auto">
            <a:xfrm>
              <a:off x="7936706" y="4406900"/>
              <a:ext cx="1154113" cy="1169988"/>
            </a:xfrm>
            <a:custGeom>
              <a:avLst/>
              <a:gdLst>
                <a:gd name="T0" fmla="*/ 463 w 725"/>
                <a:gd name="T1" fmla="*/ 119 h 735"/>
                <a:gd name="T2" fmla="*/ 552 w 725"/>
                <a:gd name="T3" fmla="*/ 179 h 735"/>
                <a:gd name="T4" fmla="*/ 650 w 725"/>
                <a:gd name="T5" fmla="*/ 130 h 735"/>
                <a:gd name="T6" fmla="*/ 725 w 725"/>
                <a:gd name="T7" fmla="*/ 282 h 735"/>
                <a:gd name="T8" fmla="*/ 627 w 725"/>
                <a:gd name="T9" fmla="*/ 330 h 735"/>
                <a:gd name="T10" fmla="*/ 629 w 725"/>
                <a:gd name="T11" fmla="*/ 384 h 735"/>
                <a:gd name="T12" fmla="*/ 621 w 725"/>
                <a:gd name="T13" fmla="*/ 437 h 735"/>
                <a:gd name="T14" fmla="*/ 712 w 725"/>
                <a:gd name="T15" fmla="*/ 497 h 735"/>
                <a:gd name="T16" fmla="*/ 618 w 725"/>
                <a:gd name="T17" fmla="*/ 638 h 735"/>
                <a:gd name="T18" fmla="*/ 527 w 725"/>
                <a:gd name="T19" fmla="*/ 578 h 735"/>
                <a:gd name="T20" fmla="*/ 431 w 725"/>
                <a:gd name="T21" fmla="*/ 626 h 735"/>
                <a:gd name="T22" fmla="*/ 425 w 725"/>
                <a:gd name="T23" fmla="*/ 735 h 735"/>
                <a:gd name="T24" fmla="*/ 256 w 725"/>
                <a:gd name="T25" fmla="*/ 724 h 735"/>
                <a:gd name="T26" fmla="*/ 263 w 725"/>
                <a:gd name="T27" fmla="*/ 616 h 735"/>
                <a:gd name="T28" fmla="*/ 173 w 725"/>
                <a:gd name="T29" fmla="*/ 556 h 735"/>
                <a:gd name="T30" fmla="*/ 76 w 725"/>
                <a:gd name="T31" fmla="*/ 605 h 735"/>
                <a:gd name="T32" fmla="*/ 0 w 725"/>
                <a:gd name="T33" fmla="*/ 453 h 735"/>
                <a:gd name="T34" fmla="*/ 98 w 725"/>
                <a:gd name="T35" fmla="*/ 405 h 735"/>
                <a:gd name="T36" fmla="*/ 96 w 725"/>
                <a:gd name="T37" fmla="*/ 351 h 735"/>
                <a:gd name="T38" fmla="*/ 104 w 725"/>
                <a:gd name="T39" fmla="*/ 298 h 735"/>
                <a:gd name="T40" fmla="*/ 13 w 725"/>
                <a:gd name="T41" fmla="*/ 238 h 735"/>
                <a:gd name="T42" fmla="*/ 107 w 725"/>
                <a:gd name="T43" fmla="*/ 97 h 735"/>
                <a:gd name="T44" fmla="*/ 198 w 725"/>
                <a:gd name="T45" fmla="*/ 157 h 735"/>
                <a:gd name="T46" fmla="*/ 294 w 725"/>
                <a:gd name="T47" fmla="*/ 109 h 735"/>
                <a:gd name="T48" fmla="*/ 300 w 725"/>
                <a:gd name="T49" fmla="*/ 0 h 735"/>
                <a:gd name="T50" fmla="*/ 469 w 725"/>
                <a:gd name="T51" fmla="*/ 10 h 735"/>
                <a:gd name="T52" fmla="*/ 463 w 725"/>
                <a:gd name="T53" fmla="*/ 119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5" h="735">
                  <a:moveTo>
                    <a:pt x="463" y="119"/>
                  </a:moveTo>
                  <a:cubicBezTo>
                    <a:pt x="496" y="133"/>
                    <a:pt x="527" y="153"/>
                    <a:pt x="552" y="179"/>
                  </a:cubicBezTo>
                  <a:cubicBezTo>
                    <a:pt x="650" y="130"/>
                    <a:pt x="650" y="130"/>
                    <a:pt x="650" y="130"/>
                  </a:cubicBezTo>
                  <a:cubicBezTo>
                    <a:pt x="725" y="282"/>
                    <a:pt x="725" y="282"/>
                    <a:pt x="725" y="282"/>
                  </a:cubicBezTo>
                  <a:cubicBezTo>
                    <a:pt x="627" y="330"/>
                    <a:pt x="627" y="330"/>
                    <a:pt x="627" y="330"/>
                  </a:cubicBezTo>
                  <a:cubicBezTo>
                    <a:pt x="630" y="347"/>
                    <a:pt x="631" y="366"/>
                    <a:pt x="629" y="384"/>
                  </a:cubicBezTo>
                  <a:cubicBezTo>
                    <a:pt x="628" y="402"/>
                    <a:pt x="625" y="420"/>
                    <a:pt x="621" y="437"/>
                  </a:cubicBezTo>
                  <a:cubicBezTo>
                    <a:pt x="712" y="497"/>
                    <a:pt x="712" y="497"/>
                    <a:pt x="712" y="497"/>
                  </a:cubicBezTo>
                  <a:cubicBezTo>
                    <a:pt x="618" y="638"/>
                    <a:pt x="618" y="638"/>
                    <a:pt x="618" y="638"/>
                  </a:cubicBezTo>
                  <a:cubicBezTo>
                    <a:pt x="527" y="578"/>
                    <a:pt x="527" y="578"/>
                    <a:pt x="527" y="578"/>
                  </a:cubicBezTo>
                  <a:cubicBezTo>
                    <a:pt x="499" y="600"/>
                    <a:pt x="467" y="616"/>
                    <a:pt x="431" y="626"/>
                  </a:cubicBezTo>
                  <a:cubicBezTo>
                    <a:pt x="425" y="735"/>
                    <a:pt x="425" y="735"/>
                    <a:pt x="425" y="735"/>
                  </a:cubicBezTo>
                  <a:cubicBezTo>
                    <a:pt x="256" y="724"/>
                    <a:pt x="256" y="724"/>
                    <a:pt x="256" y="724"/>
                  </a:cubicBezTo>
                  <a:cubicBezTo>
                    <a:pt x="263" y="616"/>
                    <a:pt x="263" y="616"/>
                    <a:pt x="263" y="616"/>
                  </a:cubicBezTo>
                  <a:cubicBezTo>
                    <a:pt x="229" y="602"/>
                    <a:pt x="198" y="582"/>
                    <a:pt x="173" y="556"/>
                  </a:cubicBezTo>
                  <a:cubicBezTo>
                    <a:pt x="76" y="605"/>
                    <a:pt x="76" y="605"/>
                    <a:pt x="76" y="605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98" y="405"/>
                    <a:pt x="98" y="405"/>
                    <a:pt x="98" y="405"/>
                  </a:cubicBezTo>
                  <a:cubicBezTo>
                    <a:pt x="95" y="387"/>
                    <a:pt x="95" y="369"/>
                    <a:pt x="96" y="351"/>
                  </a:cubicBezTo>
                  <a:cubicBezTo>
                    <a:pt x="97" y="333"/>
                    <a:pt x="100" y="315"/>
                    <a:pt x="104" y="298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226" y="135"/>
                    <a:pt x="259" y="118"/>
                    <a:pt x="294" y="10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469" y="10"/>
                    <a:pt x="469" y="10"/>
                    <a:pt x="469" y="10"/>
                  </a:cubicBezTo>
                  <a:lnTo>
                    <a:pt x="463" y="1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sḻïde">
              <a:extLst>
                <a:ext uri="{FF2B5EF4-FFF2-40B4-BE49-F238E27FC236}">
                  <a16:creationId xmlns:a16="http://schemas.microsoft.com/office/drawing/2014/main" id="{3AF50FF2-BD47-4D4F-AAD9-29164FC76604}"/>
                </a:ext>
              </a:extLst>
            </p:cNvPr>
            <p:cNvSpPr/>
            <p:nvPr/>
          </p:nvSpPr>
          <p:spPr bwMode="auto">
            <a:xfrm>
              <a:off x="8241506" y="4719637"/>
              <a:ext cx="546100" cy="546100"/>
            </a:xfrm>
            <a:custGeom>
              <a:avLst/>
              <a:gdLst>
                <a:gd name="T0" fmla="*/ 177 w 343"/>
                <a:gd name="T1" fmla="*/ 87 h 343"/>
                <a:gd name="T2" fmla="*/ 256 w 343"/>
                <a:gd name="T3" fmla="*/ 177 h 343"/>
                <a:gd name="T4" fmla="*/ 166 w 343"/>
                <a:gd name="T5" fmla="*/ 256 h 343"/>
                <a:gd name="T6" fmla="*/ 87 w 343"/>
                <a:gd name="T7" fmla="*/ 166 h 343"/>
                <a:gd name="T8" fmla="*/ 177 w 343"/>
                <a:gd name="T9" fmla="*/ 87 h 343"/>
                <a:gd name="T10" fmla="*/ 182 w 343"/>
                <a:gd name="T11" fmla="*/ 5 h 343"/>
                <a:gd name="T12" fmla="*/ 338 w 343"/>
                <a:gd name="T13" fmla="*/ 182 h 343"/>
                <a:gd name="T14" fmla="*/ 161 w 343"/>
                <a:gd name="T15" fmla="*/ 338 h 343"/>
                <a:gd name="T16" fmla="*/ 5 w 343"/>
                <a:gd name="T17" fmla="*/ 161 h 343"/>
                <a:gd name="T18" fmla="*/ 182 w 343"/>
                <a:gd name="T19" fmla="*/ 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3" h="343">
                  <a:moveTo>
                    <a:pt x="177" y="87"/>
                  </a:moveTo>
                  <a:cubicBezTo>
                    <a:pt x="223" y="90"/>
                    <a:pt x="259" y="130"/>
                    <a:pt x="256" y="177"/>
                  </a:cubicBezTo>
                  <a:cubicBezTo>
                    <a:pt x="253" y="223"/>
                    <a:pt x="213" y="259"/>
                    <a:pt x="166" y="256"/>
                  </a:cubicBezTo>
                  <a:cubicBezTo>
                    <a:pt x="120" y="253"/>
                    <a:pt x="84" y="213"/>
                    <a:pt x="87" y="166"/>
                  </a:cubicBezTo>
                  <a:cubicBezTo>
                    <a:pt x="90" y="120"/>
                    <a:pt x="130" y="84"/>
                    <a:pt x="177" y="87"/>
                  </a:cubicBezTo>
                  <a:close/>
                  <a:moveTo>
                    <a:pt x="182" y="5"/>
                  </a:moveTo>
                  <a:cubicBezTo>
                    <a:pt x="274" y="11"/>
                    <a:pt x="343" y="90"/>
                    <a:pt x="338" y="182"/>
                  </a:cubicBezTo>
                  <a:cubicBezTo>
                    <a:pt x="332" y="273"/>
                    <a:pt x="253" y="343"/>
                    <a:pt x="161" y="338"/>
                  </a:cubicBezTo>
                  <a:cubicBezTo>
                    <a:pt x="70" y="332"/>
                    <a:pt x="0" y="253"/>
                    <a:pt x="5" y="161"/>
                  </a:cubicBezTo>
                  <a:cubicBezTo>
                    <a:pt x="11" y="69"/>
                    <a:pt x="90" y="0"/>
                    <a:pt x="182" y="5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šļïdè">
              <a:extLst>
                <a:ext uri="{FF2B5EF4-FFF2-40B4-BE49-F238E27FC236}">
                  <a16:creationId xmlns:a16="http://schemas.microsoft.com/office/drawing/2014/main" id="{BA979499-2BC5-4F4F-B71F-CF75F6D11EA0}"/>
                </a:ext>
              </a:extLst>
            </p:cNvPr>
            <p:cNvSpPr/>
            <p:nvPr/>
          </p:nvSpPr>
          <p:spPr bwMode="auto">
            <a:xfrm>
              <a:off x="7536656" y="5387975"/>
              <a:ext cx="820738" cy="815975"/>
            </a:xfrm>
            <a:custGeom>
              <a:avLst/>
              <a:gdLst>
                <a:gd name="T0" fmla="*/ 415 w 516"/>
                <a:gd name="T1" fmla="*/ 156 h 513"/>
                <a:gd name="T2" fmla="*/ 441 w 516"/>
                <a:gd name="T3" fmla="*/ 226 h 513"/>
                <a:gd name="T4" fmla="*/ 516 w 516"/>
                <a:gd name="T5" fmla="*/ 238 h 513"/>
                <a:gd name="T6" fmla="*/ 498 w 516"/>
                <a:gd name="T7" fmla="*/ 354 h 513"/>
                <a:gd name="T8" fmla="*/ 423 w 516"/>
                <a:gd name="T9" fmla="*/ 342 h 513"/>
                <a:gd name="T10" fmla="*/ 403 w 516"/>
                <a:gd name="T11" fmla="*/ 373 h 513"/>
                <a:gd name="T12" fmla="*/ 376 w 516"/>
                <a:gd name="T13" fmla="*/ 400 h 513"/>
                <a:gd name="T14" fmla="*/ 403 w 516"/>
                <a:gd name="T15" fmla="*/ 471 h 513"/>
                <a:gd name="T16" fmla="*/ 294 w 516"/>
                <a:gd name="T17" fmla="*/ 513 h 513"/>
                <a:gd name="T18" fmla="*/ 266 w 516"/>
                <a:gd name="T19" fmla="*/ 442 h 513"/>
                <a:gd name="T20" fmla="*/ 193 w 516"/>
                <a:gd name="T21" fmla="*/ 431 h 513"/>
                <a:gd name="T22" fmla="*/ 145 w 516"/>
                <a:gd name="T23" fmla="*/ 489 h 513"/>
                <a:gd name="T24" fmla="*/ 54 w 516"/>
                <a:gd name="T25" fmla="*/ 416 h 513"/>
                <a:gd name="T26" fmla="*/ 101 w 516"/>
                <a:gd name="T27" fmla="*/ 357 h 513"/>
                <a:gd name="T28" fmla="*/ 75 w 516"/>
                <a:gd name="T29" fmla="*/ 287 h 513"/>
                <a:gd name="T30" fmla="*/ 0 w 516"/>
                <a:gd name="T31" fmla="*/ 275 h 513"/>
                <a:gd name="T32" fmla="*/ 18 w 516"/>
                <a:gd name="T33" fmla="*/ 159 h 513"/>
                <a:gd name="T34" fmla="*/ 93 w 516"/>
                <a:gd name="T35" fmla="*/ 171 h 513"/>
                <a:gd name="T36" fmla="*/ 114 w 516"/>
                <a:gd name="T37" fmla="*/ 140 h 513"/>
                <a:gd name="T38" fmla="*/ 140 w 516"/>
                <a:gd name="T39" fmla="*/ 113 h 513"/>
                <a:gd name="T40" fmla="*/ 113 w 516"/>
                <a:gd name="T41" fmla="*/ 42 h 513"/>
                <a:gd name="T42" fmla="*/ 222 w 516"/>
                <a:gd name="T43" fmla="*/ 0 h 513"/>
                <a:gd name="T44" fmla="*/ 249 w 516"/>
                <a:gd name="T45" fmla="*/ 71 h 513"/>
                <a:gd name="T46" fmla="*/ 323 w 516"/>
                <a:gd name="T47" fmla="*/ 82 h 513"/>
                <a:gd name="T48" fmla="*/ 371 w 516"/>
                <a:gd name="T49" fmla="*/ 23 h 513"/>
                <a:gd name="T50" fmla="*/ 462 w 516"/>
                <a:gd name="T51" fmla="*/ 97 h 513"/>
                <a:gd name="T52" fmla="*/ 415 w 516"/>
                <a:gd name="T53" fmla="*/ 1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13">
                  <a:moveTo>
                    <a:pt x="415" y="156"/>
                  </a:moveTo>
                  <a:cubicBezTo>
                    <a:pt x="428" y="178"/>
                    <a:pt x="437" y="202"/>
                    <a:pt x="441" y="226"/>
                  </a:cubicBezTo>
                  <a:cubicBezTo>
                    <a:pt x="516" y="238"/>
                    <a:pt x="516" y="238"/>
                    <a:pt x="516" y="238"/>
                  </a:cubicBezTo>
                  <a:cubicBezTo>
                    <a:pt x="498" y="354"/>
                    <a:pt x="498" y="354"/>
                    <a:pt x="498" y="354"/>
                  </a:cubicBezTo>
                  <a:cubicBezTo>
                    <a:pt x="423" y="342"/>
                    <a:pt x="423" y="342"/>
                    <a:pt x="423" y="342"/>
                  </a:cubicBezTo>
                  <a:cubicBezTo>
                    <a:pt x="417" y="353"/>
                    <a:pt x="410" y="363"/>
                    <a:pt x="403" y="373"/>
                  </a:cubicBezTo>
                  <a:cubicBezTo>
                    <a:pt x="395" y="383"/>
                    <a:pt x="386" y="392"/>
                    <a:pt x="376" y="400"/>
                  </a:cubicBezTo>
                  <a:cubicBezTo>
                    <a:pt x="403" y="471"/>
                    <a:pt x="403" y="471"/>
                    <a:pt x="403" y="471"/>
                  </a:cubicBezTo>
                  <a:cubicBezTo>
                    <a:pt x="294" y="513"/>
                    <a:pt x="294" y="513"/>
                    <a:pt x="294" y="513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42" y="443"/>
                    <a:pt x="217" y="440"/>
                    <a:pt x="193" y="431"/>
                  </a:cubicBezTo>
                  <a:cubicBezTo>
                    <a:pt x="145" y="489"/>
                    <a:pt x="145" y="489"/>
                    <a:pt x="145" y="489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101" y="357"/>
                    <a:pt x="101" y="357"/>
                    <a:pt x="101" y="357"/>
                  </a:cubicBezTo>
                  <a:cubicBezTo>
                    <a:pt x="88" y="335"/>
                    <a:pt x="79" y="311"/>
                    <a:pt x="75" y="287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8" y="159"/>
                    <a:pt x="18" y="159"/>
                    <a:pt x="18" y="159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9" y="160"/>
                    <a:pt x="105" y="149"/>
                    <a:pt x="114" y="140"/>
                  </a:cubicBezTo>
                  <a:cubicBezTo>
                    <a:pt x="122" y="130"/>
                    <a:pt x="130" y="121"/>
                    <a:pt x="140" y="113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74" y="70"/>
                    <a:pt x="299" y="74"/>
                    <a:pt x="323" y="82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462" y="97"/>
                    <a:pt x="462" y="97"/>
                    <a:pt x="462" y="97"/>
                  </a:cubicBezTo>
                  <a:lnTo>
                    <a:pt x="415" y="1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ṩ1ïḍè">
              <a:extLst>
                <a:ext uri="{FF2B5EF4-FFF2-40B4-BE49-F238E27FC236}">
                  <a16:creationId xmlns:a16="http://schemas.microsoft.com/office/drawing/2014/main" id="{4D42145C-D340-4251-AFF6-DB9F4CE7F682}"/>
                </a:ext>
              </a:extLst>
            </p:cNvPr>
            <p:cNvSpPr/>
            <p:nvPr/>
          </p:nvSpPr>
          <p:spPr bwMode="auto">
            <a:xfrm>
              <a:off x="7739856" y="5588000"/>
              <a:ext cx="414338" cy="415925"/>
            </a:xfrm>
            <a:custGeom>
              <a:avLst/>
              <a:gdLst>
                <a:gd name="T0" fmla="*/ 167 w 260"/>
                <a:gd name="T1" fmla="*/ 85 h 261"/>
                <a:gd name="T2" fmla="*/ 176 w 260"/>
                <a:gd name="T3" fmla="*/ 167 h 261"/>
                <a:gd name="T4" fmla="*/ 93 w 260"/>
                <a:gd name="T5" fmla="*/ 176 h 261"/>
                <a:gd name="T6" fmla="*/ 84 w 260"/>
                <a:gd name="T7" fmla="*/ 93 h 261"/>
                <a:gd name="T8" fmla="*/ 167 w 260"/>
                <a:gd name="T9" fmla="*/ 85 h 261"/>
                <a:gd name="T10" fmla="*/ 203 w 260"/>
                <a:gd name="T11" fmla="*/ 41 h 261"/>
                <a:gd name="T12" fmla="*/ 220 w 260"/>
                <a:gd name="T13" fmla="*/ 203 h 261"/>
                <a:gd name="T14" fmla="*/ 57 w 260"/>
                <a:gd name="T15" fmla="*/ 221 h 261"/>
                <a:gd name="T16" fmla="*/ 40 w 260"/>
                <a:gd name="T17" fmla="*/ 58 h 261"/>
                <a:gd name="T18" fmla="*/ 203 w 260"/>
                <a:gd name="T19" fmla="*/ 4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261">
                  <a:moveTo>
                    <a:pt x="167" y="85"/>
                  </a:moveTo>
                  <a:cubicBezTo>
                    <a:pt x="192" y="105"/>
                    <a:pt x="196" y="142"/>
                    <a:pt x="176" y="167"/>
                  </a:cubicBezTo>
                  <a:cubicBezTo>
                    <a:pt x="155" y="193"/>
                    <a:pt x="118" y="197"/>
                    <a:pt x="93" y="176"/>
                  </a:cubicBezTo>
                  <a:cubicBezTo>
                    <a:pt x="68" y="156"/>
                    <a:pt x="64" y="119"/>
                    <a:pt x="84" y="93"/>
                  </a:cubicBezTo>
                  <a:cubicBezTo>
                    <a:pt x="105" y="68"/>
                    <a:pt x="142" y="65"/>
                    <a:pt x="167" y="85"/>
                  </a:cubicBezTo>
                  <a:close/>
                  <a:moveTo>
                    <a:pt x="203" y="41"/>
                  </a:moveTo>
                  <a:cubicBezTo>
                    <a:pt x="252" y="81"/>
                    <a:pt x="260" y="154"/>
                    <a:pt x="220" y="203"/>
                  </a:cubicBezTo>
                  <a:cubicBezTo>
                    <a:pt x="180" y="253"/>
                    <a:pt x="107" y="261"/>
                    <a:pt x="57" y="221"/>
                  </a:cubicBezTo>
                  <a:cubicBezTo>
                    <a:pt x="8" y="180"/>
                    <a:pt x="0" y="107"/>
                    <a:pt x="40" y="58"/>
                  </a:cubicBezTo>
                  <a:cubicBezTo>
                    <a:pt x="80" y="8"/>
                    <a:pt x="153" y="0"/>
                    <a:pt x="203" y="41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šḷídê">
              <a:extLst>
                <a:ext uri="{FF2B5EF4-FFF2-40B4-BE49-F238E27FC236}">
                  <a16:creationId xmlns:a16="http://schemas.microsoft.com/office/drawing/2014/main" id="{C5E69AD8-9DF6-4E22-8FF9-235C1471B826}"/>
                </a:ext>
              </a:extLst>
            </p:cNvPr>
            <p:cNvSpPr/>
            <p:nvPr/>
          </p:nvSpPr>
          <p:spPr bwMode="auto">
            <a:xfrm>
              <a:off x="8427244" y="5651500"/>
              <a:ext cx="596900" cy="587375"/>
            </a:xfrm>
            <a:custGeom>
              <a:avLst/>
              <a:gdLst>
                <a:gd name="T0" fmla="*/ 291 w 375"/>
                <a:gd name="T1" fmla="*/ 93 h 369"/>
                <a:gd name="T2" fmla="*/ 319 w 375"/>
                <a:gd name="T3" fmla="*/ 141 h 369"/>
                <a:gd name="T4" fmla="*/ 375 w 375"/>
                <a:gd name="T5" fmla="*/ 141 h 369"/>
                <a:gd name="T6" fmla="*/ 375 w 375"/>
                <a:gd name="T7" fmla="*/ 228 h 369"/>
                <a:gd name="T8" fmla="*/ 319 w 375"/>
                <a:gd name="T9" fmla="*/ 228 h 369"/>
                <a:gd name="T10" fmla="*/ 308 w 375"/>
                <a:gd name="T11" fmla="*/ 254 h 369"/>
                <a:gd name="T12" fmla="*/ 291 w 375"/>
                <a:gd name="T13" fmla="*/ 276 h 369"/>
                <a:gd name="T14" fmla="*/ 319 w 375"/>
                <a:gd name="T15" fmla="*/ 325 h 369"/>
                <a:gd name="T16" fmla="*/ 244 w 375"/>
                <a:gd name="T17" fmla="*/ 369 h 369"/>
                <a:gd name="T18" fmla="*/ 215 w 375"/>
                <a:gd name="T19" fmla="*/ 320 h 369"/>
                <a:gd name="T20" fmla="*/ 160 w 375"/>
                <a:gd name="T21" fmla="*/ 320 h 369"/>
                <a:gd name="T22" fmla="*/ 132 w 375"/>
                <a:gd name="T23" fmla="*/ 369 h 369"/>
                <a:gd name="T24" fmla="*/ 56 w 375"/>
                <a:gd name="T25" fmla="*/ 325 h 369"/>
                <a:gd name="T26" fmla="*/ 84 w 375"/>
                <a:gd name="T27" fmla="*/ 276 h 369"/>
                <a:gd name="T28" fmla="*/ 57 w 375"/>
                <a:gd name="T29" fmla="*/ 228 h 369"/>
                <a:gd name="T30" fmla="*/ 0 w 375"/>
                <a:gd name="T31" fmla="*/ 228 h 369"/>
                <a:gd name="T32" fmla="*/ 0 w 375"/>
                <a:gd name="T33" fmla="*/ 141 h 369"/>
                <a:gd name="T34" fmla="*/ 57 w 375"/>
                <a:gd name="T35" fmla="*/ 141 h 369"/>
                <a:gd name="T36" fmla="*/ 68 w 375"/>
                <a:gd name="T37" fmla="*/ 115 h 369"/>
                <a:gd name="T38" fmla="*/ 84 w 375"/>
                <a:gd name="T39" fmla="*/ 93 h 369"/>
                <a:gd name="T40" fmla="*/ 56 w 375"/>
                <a:gd name="T41" fmla="*/ 44 h 369"/>
                <a:gd name="T42" fmla="*/ 132 w 375"/>
                <a:gd name="T43" fmla="*/ 0 h 369"/>
                <a:gd name="T44" fmla="*/ 160 w 375"/>
                <a:gd name="T45" fmla="*/ 49 h 369"/>
                <a:gd name="T46" fmla="*/ 216 w 375"/>
                <a:gd name="T47" fmla="*/ 49 h 369"/>
                <a:gd name="T48" fmla="*/ 244 w 375"/>
                <a:gd name="T49" fmla="*/ 0 h 369"/>
                <a:gd name="T50" fmla="*/ 320 w 375"/>
                <a:gd name="T51" fmla="*/ 44 h 369"/>
                <a:gd name="T52" fmla="*/ 291 w 375"/>
                <a:gd name="T53" fmla="*/ 9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5" h="369">
                  <a:moveTo>
                    <a:pt x="291" y="93"/>
                  </a:moveTo>
                  <a:cubicBezTo>
                    <a:pt x="304" y="107"/>
                    <a:pt x="313" y="123"/>
                    <a:pt x="319" y="141"/>
                  </a:cubicBezTo>
                  <a:cubicBezTo>
                    <a:pt x="375" y="141"/>
                    <a:pt x="375" y="141"/>
                    <a:pt x="375" y="141"/>
                  </a:cubicBezTo>
                  <a:cubicBezTo>
                    <a:pt x="375" y="228"/>
                    <a:pt x="375" y="228"/>
                    <a:pt x="375" y="228"/>
                  </a:cubicBezTo>
                  <a:cubicBezTo>
                    <a:pt x="319" y="228"/>
                    <a:pt x="319" y="228"/>
                    <a:pt x="319" y="228"/>
                  </a:cubicBezTo>
                  <a:cubicBezTo>
                    <a:pt x="316" y="237"/>
                    <a:pt x="312" y="245"/>
                    <a:pt x="308" y="254"/>
                  </a:cubicBezTo>
                  <a:cubicBezTo>
                    <a:pt x="303" y="262"/>
                    <a:pt x="297" y="269"/>
                    <a:pt x="291" y="276"/>
                  </a:cubicBezTo>
                  <a:cubicBezTo>
                    <a:pt x="319" y="325"/>
                    <a:pt x="319" y="325"/>
                    <a:pt x="319" y="325"/>
                  </a:cubicBezTo>
                  <a:cubicBezTo>
                    <a:pt x="244" y="369"/>
                    <a:pt x="244" y="369"/>
                    <a:pt x="244" y="369"/>
                  </a:cubicBezTo>
                  <a:cubicBezTo>
                    <a:pt x="215" y="320"/>
                    <a:pt x="215" y="320"/>
                    <a:pt x="215" y="320"/>
                  </a:cubicBezTo>
                  <a:cubicBezTo>
                    <a:pt x="197" y="324"/>
                    <a:pt x="179" y="324"/>
                    <a:pt x="160" y="320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56" y="325"/>
                    <a:pt x="56" y="325"/>
                    <a:pt x="56" y="325"/>
                  </a:cubicBezTo>
                  <a:cubicBezTo>
                    <a:pt x="84" y="276"/>
                    <a:pt x="84" y="276"/>
                    <a:pt x="84" y="276"/>
                  </a:cubicBezTo>
                  <a:cubicBezTo>
                    <a:pt x="72" y="262"/>
                    <a:pt x="62" y="246"/>
                    <a:pt x="57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60" y="132"/>
                    <a:pt x="63" y="123"/>
                    <a:pt x="68" y="115"/>
                  </a:cubicBezTo>
                  <a:cubicBezTo>
                    <a:pt x="73" y="107"/>
                    <a:pt x="78" y="100"/>
                    <a:pt x="84" y="9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45"/>
                    <a:pt x="197" y="45"/>
                    <a:pt x="216" y="49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20" y="44"/>
                    <a:pt x="320" y="44"/>
                    <a:pt x="320" y="44"/>
                  </a:cubicBezTo>
                  <a:lnTo>
                    <a:pt x="291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$lïḑè">
              <a:extLst>
                <a:ext uri="{FF2B5EF4-FFF2-40B4-BE49-F238E27FC236}">
                  <a16:creationId xmlns:a16="http://schemas.microsoft.com/office/drawing/2014/main" id="{13407712-6CB9-4CC2-9ADE-E9F267678834}"/>
                </a:ext>
              </a:extLst>
            </p:cNvPr>
            <p:cNvSpPr/>
            <p:nvPr/>
          </p:nvSpPr>
          <p:spPr bwMode="auto">
            <a:xfrm>
              <a:off x="8570119" y="5788025"/>
              <a:ext cx="312738" cy="314325"/>
            </a:xfrm>
            <a:custGeom>
              <a:avLst/>
              <a:gdLst>
                <a:gd name="T0" fmla="*/ 120 w 196"/>
                <a:gd name="T1" fmla="*/ 61 h 197"/>
                <a:gd name="T2" fmla="*/ 136 w 196"/>
                <a:gd name="T3" fmla="*/ 120 h 197"/>
                <a:gd name="T4" fmla="*/ 76 w 196"/>
                <a:gd name="T5" fmla="*/ 136 h 197"/>
                <a:gd name="T6" fmla="*/ 60 w 196"/>
                <a:gd name="T7" fmla="*/ 77 h 197"/>
                <a:gd name="T8" fmla="*/ 120 w 196"/>
                <a:gd name="T9" fmla="*/ 61 h 197"/>
                <a:gd name="T10" fmla="*/ 141 w 196"/>
                <a:gd name="T11" fmla="*/ 24 h 197"/>
                <a:gd name="T12" fmla="*/ 172 w 196"/>
                <a:gd name="T13" fmla="*/ 142 h 197"/>
                <a:gd name="T14" fmla="*/ 55 w 196"/>
                <a:gd name="T15" fmla="*/ 173 h 197"/>
                <a:gd name="T16" fmla="*/ 23 w 196"/>
                <a:gd name="T17" fmla="*/ 55 h 197"/>
                <a:gd name="T18" fmla="*/ 141 w 196"/>
                <a:gd name="T19" fmla="*/ 2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7">
                  <a:moveTo>
                    <a:pt x="120" y="61"/>
                  </a:moveTo>
                  <a:cubicBezTo>
                    <a:pt x="141" y="73"/>
                    <a:pt x="148" y="99"/>
                    <a:pt x="136" y="120"/>
                  </a:cubicBezTo>
                  <a:cubicBezTo>
                    <a:pt x="123" y="141"/>
                    <a:pt x="97" y="148"/>
                    <a:pt x="76" y="136"/>
                  </a:cubicBezTo>
                  <a:cubicBezTo>
                    <a:pt x="55" y="124"/>
                    <a:pt x="48" y="98"/>
                    <a:pt x="60" y="77"/>
                  </a:cubicBezTo>
                  <a:cubicBezTo>
                    <a:pt x="72" y="56"/>
                    <a:pt x="99" y="48"/>
                    <a:pt x="120" y="61"/>
                  </a:cubicBezTo>
                  <a:close/>
                  <a:moveTo>
                    <a:pt x="141" y="24"/>
                  </a:moveTo>
                  <a:cubicBezTo>
                    <a:pt x="182" y="48"/>
                    <a:pt x="196" y="100"/>
                    <a:pt x="172" y="142"/>
                  </a:cubicBezTo>
                  <a:cubicBezTo>
                    <a:pt x="148" y="183"/>
                    <a:pt x="96" y="197"/>
                    <a:pt x="55" y="173"/>
                  </a:cubicBezTo>
                  <a:cubicBezTo>
                    <a:pt x="13" y="149"/>
                    <a:pt x="0" y="96"/>
                    <a:pt x="23" y="55"/>
                  </a:cubicBezTo>
                  <a:cubicBezTo>
                    <a:pt x="47" y="14"/>
                    <a:pt x="100" y="0"/>
                    <a:pt x="141" y="24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ṥḻîďe">
              <a:extLst>
                <a:ext uri="{FF2B5EF4-FFF2-40B4-BE49-F238E27FC236}">
                  <a16:creationId xmlns:a16="http://schemas.microsoft.com/office/drawing/2014/main" id="{80DE639B-5F71-439F-9349-1623B37A3C96}"/>
                </a:ext>
              </a:extLst>
            </p:cNvPr>
            <p:cNvSpPr/>
            <p:nvPr/>
          </p:nvSpPr>
          <p:spPr bwMode="auto">
            <a:xfrm>
              <a:off x="6477794" y="1227137"/>
              <a:ext cx="2076450" cy="3092450"/>
            </a:xfrm>
            <a:custGeom>
              <a:avLst/>
              <a:gdLst>
                <a:gd name="T0" fmla="*/ 1305 w 1305"/>
                <a:gd name="T1" fmla="*/ 1922 h 1944"/>
                <a:gd name="T2" fmla="*/ 1305 w 1305"/>
                <a:gd name="T3" fmla="*/ 1776 h 1944"/>
                <a:gd name="T4" fmla="*/ 1305 w 1305"/>
                <a:gd name="T5" fmla="*/ 1602 h 1944"/>
                <a:gd name="T6" fmla="*/ 1305 w 1305"/>
                <a:gd name="T7" fmla="*/ 1427 h 1944"/>
                <a:gd name="T8" fmla="*/ 1305 w 1305"/>
                <a:gd name="T9" fmla="*/ 1253 h 1944"/>
                <a:gd name="T10" fmla="*/ 1305 w 1305"/>
                <a:gd name="T11" fmla="*/ 1078 h 1944"/>
                <a:gd name="T12" fmla="*/ 1305 w 1305"/>
                <a:gd name="T13" fmla="*/ 904 h 1944"/>
                <a:gd name="T14" fmla="*/ 1305 w 1305"/>
                <a:gd name="T15" fmla="*/ 730 h 1944"/>
                <a:gd name="T16" fmla="*/ 1305 w 1305"/>
                <a:gd name="T17" fmla="*/ 556 h 1944"/>
                <a:gd name="T18" fmla="*/ 1305 w 1305"/>
                <a:gd name="T19" fmla="*/ 381 h 1944"/>
                <a:gd name="T20" fmla="*/ 1253 w 1305"/>
                <a:gd name="T21" fmla="*/ 208 h 1944"/>
                <a:gd name="T22" fmla="*/ 1250 w 1305"/>
                <a:gd name="T23" fmla="*/ 199 h 1944"/>
                <a:gd name="T24" fmla="*/ 1247 w 1305"/>
                <a:gd name="T25" fmla="*/ 190 h 1944"/>
                <a:gd name="T26" fmla="*/ 1244 w 1305"/>
                <a:gd name="T27" fmla="*/ 182 h 1944"/>
                <a:gd name="T28" fmla="*/ 1241 w 1305"/>
                <a:gd name="T29" fmla="*/ 175 h 1944"/>
                <a:gd name="T30" fmla="*/ 1286 w 1305"/>
                <a:gd name="T31" fmla="*/ 163 h 1944"/>
                <a:gd name="T32" fmla="*/ 1290 w 1305"/>
                <a:gd name="T33" fmla="*/ 174 h 1944"/>
                <a:gd name="T34" fmla="*/ 1294 w 1305"/>
                <a:gd name="T35" fmla="*/ 184 h 1944"/>
                <a:gd name="T36" fmla="*/ 1297 w 1305"/>
                <a:gd name="T37" fmla="*/ 195 h 1944"/>
                <a:gd name="T38" fmla="*/ 1196 w 1305"/>
                <a:gd name="T39" fmla="*/ 78 h 1944"/>
                <a:gd name="T40" fmla="*/ 1157 w 1305"/>
                <a:gd name="T41" fmla="*/ 79 h 1944"/>
                <a:gd name="T42" fmla="*/ 1149 w 1305"/>
                <a:gd name="T43" fmla="*/ 74 h 1944"/>
                <a:gd name="T44" fmla="*/ 1141 w 1305"/>
                <a:gd name="T45" fmla="*/ 70 h 1944"/>
                <a:gd name="T46" fmla="*/ 1132 w 1305"/>
                <a:gd name="T47" fmla="*/ 66 h 1944"/>
                <a:gd name="T48" fmla="*/ 1148 w 1305"/>
                <a:gd name="T49" fmla="*/ 24 h 1944"/>
                <a:gd name="T50" fmla="*/ 1158 w 1305"/>
                <a:gd name="T51" fmla="*/ 29 h 1944"/>
                <a:gd name="T52" fmla="*/ 1169 w 1305"/>
                <a:gd name="T53" fmla="*/ 35 h 1944"/>
                <a:gd name="T54" fmla="*/ 1178 w 1305"/>
                <a:gd name="T55" fmla="*/ 40 h 1944"/>
                <a:gd name="T56" fmla="*/ 1188 w 1305"/>
                <a:gd name="T57" fmla="*/ 46 h 1944"/>
                <a:gd name="T58" fmla="*/ 934 w 1305"/>
                <a:gd name="T59" fmla="*/ 22 h 1944"/>
                <a:gd name="T60" fmla="*/ 750 w 1305"/>
                <a:gd name="T61" fmla="*/ 22 h 1944"/>
                <a:gd name="T62" fmla="*/ 566 w 1305"/>
                <a:gd name="T63" fmla="*/ 22 h 1944"/>
                <a:gd name="T64" fmla="*/ 383 w 1305"/>
                <a:gd name="T65" fmla="*/ 22 h 1944"/>
                <a:gd name="T66" fmla="*/ 270 w 1305"/>
                <a:gd name="T67" fmla="*/ 44 h 1944"/>
                <a:gd name="T68" fmla="*/ 259 w 1305"/>
                <a:gd name="T69" fmla="*/ 44 h 1944"/>
                <a:gd name="T70" fmla="*/ 226 w 1305"/>
                <a:gd name="T71" fmla="*/ 25 h 1944"/>
                <a:gd name="T72" fmla="*/ 257 w 1305"/>
                <a:gd name="T73" fmla="*/ 1 h 1944"/>
                <a:gd name="T74" fmla="*/ 269 w 1305"/>
                <a:gd name="T75" fmla="*/ 0 h 1944"/>
                <a:gd name="T76" fmla="*/ 134 w 1305"/>
                <a:gd name="T77" fmla="*/ 88 h 1944"/>
                <a:gd name="T78" fmla="*/ 127 w 1305"/>
                <a:gd name="T79" fmla="*/ 94 h 1944"/>
                <a:gd name="T80" fmla="*/ 120 w 1305"/>
                <a:gd name="T81" fmla="*/ 100 h 1944"/>
                <a:gd name="T82" fmla="*/ 113 w 1305"/>
                <a:gd name="T83" fmla="*/ 106 h 1944"/>
                <a:gd name="T84" fmla="*/ 107 w 1305"/>
                <a:gd name="T85" fmla="*/ 112 h 1944"/>
                <a:gd name="T86" fmla="*/ 74 w 1305"/>
                <a:gd name="T87" fmla="*/ 81 h 1944"/>
                <a:gd name="T88" fmla="*/ 82 w 1305"/>
                <a:gd name="T89" fmla="*/ 74 h 1944"/>
                <a:gd name="T90" fmla="*/ 90 w 1305"/>
                <a:gd name="T91" fmla="*/ 66 h 1944"/>
                <a:gd name="T92" fmla="*/ 99 w 1305"/>
                <a:gd name="T93" fmla="*/ 59 h 1944"/>
                <a:gd name="T94" fmla="*/ 108 w 1305"/>
                <a:gd name="T95" fmla="*/ 53 h 1944"/>
                <a:gd name="T96" fmla="*/ 49 w 1305"/>
                <a:gd name="T97" fmla="*/ 209 h 1944"/>
                <a:gd name="T98" fmla="*/ 48 w 1305"/>
                <a:gd name="T99" fmla="*/ 218 h 1944"/>
                <a:gd name="T100" fmla="*/ 47 w 1305"/>
                <a:gd name="T101" fmla="*/ 227 h 1944"/>
                <a:gd name="T102" fmla="*/ 46 w 1305"/>
                <a:gd name="T103" fmla="*/ 237 h 1944"/>
                <a:gd name="T104" fmla="*/ 23 w 1305"/>
                <a:gd name="T105" fmla="*/ 267 h 1944"/>
                <a:gd name="T106" fmla="*/ 0 w 1305"/>
                <a:gd name="T107" fmla="*/ 235 h 1944"/>
                <a:gd name="T108" fmla="*/ 1 w 1305"/>
                <a:gd name="T109" fmla="*/ 224 h 1944"/>
                <a:gd name="T110" fmla="*/ 2 w 1305"/>
                <a:gd name="T111" fmla="*/ 212 h 1944"/>
                <a:gd name="T112" fmla="*/ 4 w 1305"/>
                <a:gd name="T113" fmla="*/ 201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5" h="1944">
                  <a:moveTo>
                    <a:pt x="1305" y="1922"/>
                  </a:moveTo>
                  <a:cubicBezTo>
                    <a:pt x="1305" y="1934"/>
                    <a:pt x="1295" y="1944"/>
                    <a:pt x="1282" y="1944"/>
                  </a:cubicBezTo>
                  <a:cubicBezTo>
                    <a:pt x="1269" y="1944"/>
                    <a:pt x="1259" y="1934"/>
                    <a:pt x="1259" y="1922"/>
                  </a:cubicBezTo>
                  <a:cubicBezTo>
                    <a:pt x="1259" y="1906"/>
                    <a:pt x="1259" y="1906"/>
                    <a:pt x="1259" y="1906"/>
                  </a:cubicBezTo>
                  <a:cubicBezTo>
                    <a:pt x="1259" y="1894"/>
                    <a:pt x="1269" y="1885"/>
                    <a:pt x="1282" y="1885"/>
                  </a:cubicBezTo>
                  <a:cubicBezTo>
                    <a:pt x="1295" y="1885"/>
                    <a:pt x="1305" y="1894"/>
                    <a:pt x="1305" y="1906"/>
                  </a:cubicBezTo>
                  <a:lnTo>
                    <a:pt x="1305" y="1922"/>
                  </a:lnTo>
                  <a:close/>
                  <a:moveTo>
                    <a:pt x="1305" y="1776"/>
                  </a:moveTo>
                  <a:cubicBezTo>
                    <a:pt x="1305" y="1788"/>
                    <a:pt x="1295" y="1798"/>
                    <a:pt x="1282" y="1798"/>
                  </a:cubicBezTo>
                  <a:cubicBezTo>
                    <a:pt x="1269" y="1798"/>
                    <a:pt x="1259" y="1788"/>
                    <a:pt x="1259" y="1776"/>
                  </a:cubicBezTo>
                  <a:cubicBezTo>
                    <a:pt x="1259" y="1732"/>
                    <a:pt x="1259" y="1732"/>
                    <a:pt x="1259" y="1732"/>
                  </a:cubicBezTo>
                  <a:cubicBezTo>
                    <a:pt x="1259" y="1720"/>
                    <a:pt x="1269" y="1710"/>
                    <a:pt x="1282" y="1710"/>
                  </a:cubicBezTo>
                  <a:cubicBezTo>
                    <a:pt x="1295" y="1710"/>
                    <a:pt x="1305" y="1720"/>
                    <a:pt x="1305" y="1732"/>
                  </a:cubicBezTo>
                  <a:lnTo>
                    <a:pt x="1305" y="1776"/>
                  </a:lnTo>
                  <a:close/>
                  <a:moveTo>
                    <a:pt x="1305" y="1602"/>
                  </a:moveTo>
                  <a:cubicBezTo>
                    <a:pt x="1305" y="1613"/>
                    <a:pt x="1295" y="1623"/>
                    <a:pt x="1282" y="1623"/>
                  </a:cubicBezTo>
                  <a:cubicBezTo>
                    <a:pt x="1269" y="1623"/>
                    <a:pt x="1259" y="1613"/>
                    <a:pt x="1259" y="1602"/>
                  </a:cubicBezTo>
                  <a:cubicBezTo>
                    <a:pt x="1259" y="1558"/>
                    <a:pt x="1259" y="1558"/>
                    <a:pt x="1259" y="1558"/>
                  </a:cubicBezTo>
                  <a:cubicBezTo>
                    <a:pt x="1259" y="1546"/>
                    <a:pt x="1269" y="1536"/>
                    <a:pt x="1282" y="1536"/>
                  </a:cubicBezTo>
                  <a:cubicBezTo>
                    <a:pt x="1295" y="1536"/>
                    <a:pt x="1305" y="1546"/>
                    <a:pt x="1305" y="1558"/>
                  </a:cubicBezTo>
                  <a:lnTo>
                    <a:pt x="1305" y="1602"/>
                  </a:lnTo>
                  <a:close/>
                  <a:moveTo>
                    <a:pt x="1305" y="1427"/>
                  </a:moveTo>
                  <a:cubicBezTo>
                    <a:pt x="1305" y="1439"/>
                    <a:pt x="1295" y="1449"/>
                    <a:pt x="1282" y="1449"/>
                  </a:cubicBezTo>
                  <a:cubicBezTo>
                    <a:pt x="1269" y="1449"/>
                    <a:pt x="1259" y="1439"/>
                    <a:pt x="1259" y="1427"/>
                  </a:cubicBezTo>
                  <a:cubicBezTo>
                    <a:pt x="1259" y="1384"/>
                    <a:pt x="1259" y="1384"/>
                    <a:pt x="1259" y="1384"/>
                  </a:cubicBezTo>
                  <a:cubicBezTo>
                    <a:pt x="1259" y="1372"/>
                    <a:pt x="1269" y="1362"/>
                    <a:pt x="1282" y="1362"/>
                  </a:cubicBezTo>
                  <a:cubicBezTo>
                    <a:pt x="1295" y="1362"/>
                    <a:pt x="1305" y="1372"/>
                    <a:pt x="1305" y="1384"/>
                  </a:cubicBezTo>
                  <a:lnTo>
                    <a:pt x="1305" y="1427"/>
                  </a:lnTo>
                  <a:close/>
                  <a:moveTo>
                    <a:pt x="1305" y="1253"/>
                  </a:moveTo>
                  <a:cubicBezTo>
                    <a:pt x="1305" y="1265"/>
                    <a:pt x="1295" y="1275"/>
                    <a:pt x="1282" y="1275"/>
                  </a:cubicBezTo>
                  <a:cubicBezTo>
                    <a:pt x="1269" y="1275"/>
                    <a:pt x="1259" y="1265"/>
                    <a:pt x="1259" y="1253"/>
                  </a:cubicBezTo>
                  <a:cubicBezTo>
                    <a:pt x="1259" y="1209"/>
                    <a:pt x="1259" y="1209"/>
                    <a:pt x="1259" y="1209"/>
                  </a:cubicBezTo>
                  <a:cubicBezTo>
                    <a:pt x="1259" y="1197"/>
                    <a:pt x="1269" y="1188"/>
                    <a:pt x="1282" y="1188"/>
                  </a:cubicBezTo>
                  <a:cubicBezTo>
                    <a:pt x="1295" y="1188"/>
                    <a:pt x="1305" y="1197"/>
                    <a:pt x="1305" y="1209"/>
                  </a:cubicBezTo>
                  <a:lnTo>
                    <a:pt x="1305" y="1253"/>
                  </a:lnTo>
                  <a:close/>
                  <a:moveTo>
                    <a:pt x="1305" y="1078"/>
                  </a:moveTo>
                  <a:cubicBezTo>
                    <a:pt x="1305" y="1091"/>
                    <a:pt x="1295" y="1100"/>
                    <a:pt x="1282" y="1100"/>
                  </a:cubicBezTo>
                  <a:cubicBezTo>
                    <a:pt x="1269" y="1100"/>
                    <a:pt x="1259" y="1091"/>
                    <a:pt x="1259" y="1078"/>
                  </a:cubicBezTo>
                  <a:cubicBezTo>
                    <a:pt x="1259" y="1035"/>
                    <a:pt x="1259" y="1035"/>
                    <a:pt x="1259" y="1035"/>
                  </a:cubicBezTo>
                  <a:cubicBezTo>
                    <a:pt x="1259" y="1023"/>
                    <a:pt x="1269" y="1013"/>
                    <a:pt x="1282" y="1013"/>
                  </a:cubicBezTo>
                  <a:cubicBezTo>
                    <a:pt x="1295" y="1013"/>
                    <a:pt x="1305" y="1023"/>
                    <a:pt x="1305" y="1035"/>
                  </a:cubicBezTo>
                  <a:lnTo>
                    <a:pt x="1305" y="1078"/>
                  </a:lnTo>
                  <a:close/>
                  <a:moveTo>
                    <a:pt x="1305" y="904"/>
                  </a:moveTo>
                  <a:cubicBezTo>
                    <a:pt x="1305" y="916"/>
                    <a:pt x="1295" y="926"/>
                    <a:pt x="1282" y="926"/>
                  </a:cubicBezTo>
                  <a:cubicBezTo>
                    <a:pt x="1269" y="926"/>
                    <a:pt x="1259" y="916"/>
                    <a:pt x="1259" y="904"/>
                  </a:cubicBezTo>
                  <a:cubicBezTo>
                    <a:pt x="1259" y="861"/>
                    <a:pt x="1259" y="861"/>
                    <a:pt x="1259" y="861"/>
                  </a:cubicBezTo>
                  <a:cubicBezTo>
                    <a:pt x="1259" y="849"/>
                    <a:pt x="1269" y="839"/>
                    <a:pt x="1282" y="839"/>
                  </a:cubicBezTo>
                  <a:cubicBezTo>
                    <a:pt x="1295" y="839"/>
                    <a:pt x="1305" y="849"/>
                    <a:pt x="1305" y="861"/>
                  </a:cubicBezTo>
                  <a:lnTo>
                    <a:pt x="1305" y="904"/>
                  </a:lnTo>
                  <a:close/>
                  <a:moveTo>
                    <a:pt x="1305" y="730"/>
                  </a:moveTo>
                  <a:cubicBezTo>
                    <a:pt x="1305" y="742"/>
                    <a:pt x="1295" y="752"/>
                    <a:pt x="1282" y="752"/>
                  </a:cubicBezTo>
                  <a:cubicBezTo>
                    <a:pt x="1269" y="752"/>
                    <a:pt x="1259" y="742"/>
                    <a:pt x="1259" y="730"/>
                  </a:cubicBezTo>
                  <a:cubicBezTo>
                    <a:pt x="1259" y="686"/>
                    <a:pt x="1259" y="686"/>
                    <a:pt x="1259" y="686"/>
                  </a:cubicBezTo>
                  <a:cubicBezTo>
                    <a:pt x="1259" y="674"/>
                    <a:pt x="1269" y="665"/>
                    <a:pt x="1282" y="665"/>
                  </a:cubicBezTo>
                  <a:cubicBezTo>
                    <a:pt x="1295" y="665"/>
                    <a:pt x="1305" y="674"/>
                    <a:pt x="1305" y="686"/>
                  </a:cubicBezTo>
                  <a:lnTo>
                    <a:pt x="1305" y="730"/>
                  </a:lnTo>
                  <a:close/>
                  <a:moveTo>
                    <a:pt x="1305" y="556"/>
                  </a:moveTo>
                  <a:cubicBezTo>
                    <a:pt x="1305" y="568"/>
                    <a:pt x="1295" y="577"/>
                    <a:pt x="1282" y="577"/>
                  </a:cubicBezTo>
                  <a:cubicBezTo>
                    <a:pt x="1269" y="577"/>
                    <a:pt x="1259" y="568"/>
                    <a:pt x="1259" y="556"/>
                  </a:cubicBezTo>
                  <a:cubicBezTo>
                    <a:pt x="1259" y="512"/>
                    <a:pt x="1259" y="512"/>
                    <a:pt x="1259" y="512"/>
                  </a:cubicBezTo>
                  <a:cubicBezTo>
                    <a:pt x="1259" y="500"/>
                    <a:pt x="1269" y="490"/>
                    <a:pt x="1282" y="490"/>
                  </a:cubicBezTo>
                  <a:cubicBezTo>
                    <a:pt x="1295" y="490"/>
                    <a:pt x="1305" y="500"/>
                    <a:pt x="1305" y="512"/>
                  </a:cubicBezTo>
                  <a:lnTo>
                    <a:pt x="1305" y="556"/>
                  </a:lnTo>
                  <a:close/>
                  <a:moveTo>
                    <a:pt x="1305" y="381"/>
                  </a:moveTo>
                  <a:cubicBezTo>
                    <a:pt x="1305" y="393"/>
                    <a:pt x="1295" y="403"/>
                    <a:pt x="1282" y="403"/>
                  </a:cubicBezTo>
                  <a:cubicBezTo>
                    <a:pt x="1269" y="403"/>
                    <a:pt x="1259" y="393"/>
                    <a:pt x="1259" y="381"/>
                  </a:cubicBezTo>
                  <a:cubicBezTo>
                    <a:pt x="1259" y="338"/>
                    <a:pt x="1259" y="338"/>
                    <a:pt x="1259" y="338"/>
                  </a:cubicBezTo>
                  <a:cubicBezTo>
                    <a:pt x="1259" y="326"/>
                    <a:pt x="1269" y="316"/>
                    <a:pt x="1282" y="316"/>
                  </a:cubicBezTo>
                  <a:cubicBezTo>
                    <a:pt x="1295" y="316"/>
                    <a:pt x="1305" y="326"/>
                    <a:pt x="1305" y="338"/>
                  </a:cubicBezTo>
                  <a:lnTo>
                    <a:pt x="1305" y="381"/>
                  </a:lnTo>
                  <a:close/>
                  <a:moveTo>
                    <a:pt x="1299" y="203"/>
                  </a:moveTo>
                  <a:cubicBezTo>
                    <a:pt x="1301" y="215"/>
                    <a:pt x="1294" y="226"/>
                    <a:pt x="1281" y="229"/>
                  </a:cubicBezTo>
                  <a:cubicBezTo>
                    <a:pt x="1269" y="231"/>
                    <a:pt x="1257" y="224"/>
                    <a:pt x="1254" y="212"/>
                  </a:cubicBezTo>
                  <a:cubicBezTo>
                    <a:pt x="1254" y="212"/>
                    <a:pt x="1254" y="212"/>
                    <a:pt x="1254" y="212"/>
                  </a:cubicBezTo>
                  <a:cubicBezTo>
                    <a:pt x="1253" y="211"/>
                    <a:pt x="1253" y="211"/>
                    <a:pt x="1253" y="211"/>
                  </a:cubicBezTo>
                  <a:cubicBezTo>
                    <a:pt x="1253" y="209"/>
                    <a:pt x="1253" y="209"/>
                    <a:pt x="1253" y="209"/>
                  </a:cubicBezTo>
                  <a:cubicBezTo>
                    <a:pt x="1253" y="208"/>
                    <a:pt x="1253" y="208"/>
                    <a:pt x="1253" y="208"/>
                  </a:cubicBezTo>
                  <a:cubicBezTo>
                    <a:pt x="1253" y="207"/>
                    <a:pt x="1253" y="207"/>
                    <a:pt x="1253" y="207"/>
                  </a:cubicBezTo>
                  <a:cubicBezTo>
                    <a:pt x="1252" y="205"/>
                    <a:pt x="1252" y="205"/>
                    <a:pt x="1252" y="205"/>
                  </a:cubicBezTo>
                  <a:cubicBezTo>
                    <a:pt x="1252" y="204"/>
                    <a:pt x="1252" y="204"/>
                    <a:pt x="1252" y="204"/>
                  </a:cubicBezTo>
                  <a:cubicBezTo>
                    <a:pt x="1252" y="203"/>
                    <a:pt x="1252" y="203"/>
                    <a:pt x="1252" y="203"/>
                  </a:cubicBezTo>
                  <a:cubicBezTo>
                    <a:pt x="1251" y="202"/>
                    <a:pt x="1251" y="202"/>
                    <a:pt x="1251" y="202"/>
                  </a:cubicBezTo>
                  <a:cubicBezTo>
                    <a:pt x="1251" y="200"/>
                    <a:pt x="1251" y="200"/>
                    <a:pt x="1251" y="200"/>
                  </a:cubicBezTo>
                  <a:cubicBezTo>
                    <a:pt x="1250" y="199"/>
                    <a:pt x="1250" y="199"/>
                    <a:pt x="1250" y="199"/>
                  </a:cubicBezTo>
                  <a:cubicBezTo>
                    <a:pt x="1250" y="198"/>
                    <a:pt x="1250" y="198"/>
                    <a:pt x="1250" y="198"/>
                  </a:cubicBezTo>
                  <a:cubicBezTo>
                    <a:pt x="1250" y="197"/>
                    <a:pt x="1250" y="197"/>
                    <a:pt x="1250" y="197"/>
                  </a:cubicBezTo>
                  <a:cubicBezTo>
                    <a:pt x="1249" y="196"/>
                    <a:pt x="1249" y="196"/>
                    <a:pt x="1249" y="196"/>
                  </a:cubicBezTo>
                  <a:cubicBezTo>
                    <a:pt x="1249" y="194"/>
                    <a:pt x="1249" y="194"/>
                    <a:pt x="1249" y="194"/>
                  </a:cubicBezTo>
                  <a:cubicBezTo>
                    <a:pt x="1248" y="193"/>
                    <a:pt x="1248" y="193"/>
                    <a:pt x="1248" y="193"/>
                  </a:cubicBezTo>
                  <a:cubicBezTo>
                    <a:pt x="1248" y="192"/>
                    <a:pt x="1248" y="192"/>
                    <a:pt x="1248" y="192"/>
                  </a:cubicBezTo>
                  <a:cubicBezTo>
                    <a:pt x="1247" y="190"/>
                    <a:pt x="1247" y="190"/>
                    <a:pt x="1247" y="190"/>
                  </a:cubicBezTo>
                  <a:cubicBezTo>
                    <a:pt x="1247" y="189"/>
                    <a:pt x="1247" y="189"/>
                    <a:pt x="1247" y="189"/>
                  </a:cubicBezTo>
                  <a:cubicBezTo>
                    <a:pt x="1247" y="188"/>
                    <a:pt x="1247" y="188"/>
                    <a:pt x="1247" y="188"/>
                  </a:cubicBezTo>
                  <a:cubicBezTo>
                    <a:pt x="1246" y="187"/>
                    <a:pt x="1246" y="187"/>
                    <a:pt x="1246" y="187"/>
                  </a:cubicBezTo>
                  <a:cubicBezTo>
                    <a:pt x="1246" y="186"/>
                    <a:pt x="1246" y="186"/>
                    <a:pt x="1246" y="186"/>
                  </a:cubicBezTo>
                  <a:cubicBezTo>
                    <a:pt x="1245" y="184"/>
                    <a:pt x="1245" y="184"/>
                    <a:pt x="1245" y="184"/>
                  </a:cubicBezTo>
                  <a:cubicBezTo>
                    <a:pt x="1245" y="183"/>
                    <a:pt x="1245" y="183"/>
                    <a:pt x="1245" y="183"/>
                  </a:cubicBezTo>
                  <a:cubicBezTo>
                    <a:pt x="1244" y="182"/>
                    <a:pt x="1244" y="182"/>
                    <a:pt x="1244" y="182"/>
                  </a:cubicBezTo>
                  <a:cubicBezTo>
                    <a:pt x="1244" y="181"/>
                    <a:pt x="1244" y="181"/>
                    <a:pt x="1244" y="181"/>
                  </a:cubicBezTo>
                  <a:cubicBezTo>
                    <a:pt x="1243" y="179"/>
                    <a:pt x="1243" y="179"/>
                    <a:pt x="1243" y="179"/>
                  </a:cubicBezTo>
                  <a:cubicBezTo>
                    <a:pt x="1243" y="178"/>
                    <a:pt x="1243" y="178"/>
                    <a:pt x="1243" y="178"/>
                  </a:cubicBezTo>
                  <a:cubicBezTo>
                    <a:pt x="1242" y="177"/>
                    <a:pt x="1242" y="177"/>
                    <a:pt x="1242" y="177"/>
                  </a:cubicBezTo>
                  <a:cubicBezTo>
                    <a:pt x="1242" y="176"/>
                    <a:pt x="1242" y="176"/>
                    <a:pt x="1242" y="176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36" y="164"/>
                    <a:pt x="1242" y="151"/>
                    <a:pt x="1253" y="146"/>
                  </a:cubicBezTo>
                  <a:cubicBezTo>
                    <a:pt x="1265" y="141"/>
                    <a:pt x="1278" y="146"/>
                    <a:pt x="1283" y="157"/>
                  </a:cubicBezTo>
                  <a:cubicBezTo>
                    <a:pt x="1283" y="157"/>
                    <a:pt x="1283" y="157"/>
                    <a:pt x="1283" y="157"/>
                  </a:cubicBezTo>
                  <a:cubicBezTo>
                    <a:pt x="1284" y="159"/>
                    <a:pt x="1284" y="159"/>
                    <a:pt x="1284" y="159"/>
                  </a:cubicBezTo>
                  <a:cubicBezTo>
                    <a:pt x="1285" y="160"/>
                    <a:pt x="1285" y="160"/>
                    <a:pt x="1285" y="160"/>
                  </a:cubicBezTo>
                  <a:cubicBezTo>
                    <a:pt x="1285" y="162"/>
                    <a:pt x="1285" y="162"/>
                    <a:pt x="1285" y="162"/>
                  </a:cubicBezTo>
                  <a:cubicBezTo>
                    <a:pt x="1286" y="163"/>
                    <a:pt x="1286" y="163"/>
                    <a:pt x="1286" y="163"/>
                  </a:cubicBezTo>
                  <a:cubicBezTo>
                    <a:pt x="1287" y="165"/>
                    <a:pt x="1287" y="165"/>
                    <a:pt x="1287" y="165"/>
                  </a:cubicBezTo>
                  <a:cubicBezTo>
                    <a:pt x="1287" y="166"/>
                    <a:pt x="1287" y="166"/>
                    <a:pt x="1287" y="166"/>
                  </a:cubicBezTo>
                  <a:cubicBezTo>
                    <a:pt x="1288" y="168"/>
                    <a:pt x="1288" y="168"/>
                    <a:pt x="1288" y="168"/>
                  </a:cubicBezTo>
                  <a:cubicBezTo>
                    <a:pt x="1288" y="169"/>
                    <a:pt x="1288" y="169"/>
                    <a:pt x="1288" y="169"/>
                  </a:cubicBezTo>
                  <a:cubicBezTo>
                    <a:pt x="1289" y="171"/>
                    <a:pt x="1289" y="171"/>
                    <a:pt x="1289" y="171"/>
                  </a:cubicBezTo>
                  <a:cubicBezTo>
                    <a:pt x="1290" y="172"/>
                    <a:pt x="1290" y="172"/>
                    <a:pt x="1290" y="172"/>
                  </a:cubicBezTo>
                  <a:cubicBezTo>
                    <a:pt x="1290" y="174"/>
                    <a:pt x="1290" y="174"/>
                    <a:pt x="1290" y="174"/>
                  </a:cubicBezTo>
                  <a:cubicBezTo>
                    <a:pt x="1291" y="175"/>
                    <a:pt x="1291" y="175"/>
                    <a:pt x="1291" y="175"/>
                  </a:cubicBezTo>
                  <a:cubicBezTo>
                    <a:pt x="1291" y="177"/>
                    <a:pt x="1291" y="177"/>
                    <a:pt x="1291" y="177"/>
                  </a:cubicBezTo>
                  <a:cubicBezTo>
                    <a:pt x="1292" y="178"/>
                    <a:pt x="1292" y="178"/>
                    <a:pt x="1292" y="178"/>
                  </a:cubicBezTo>
                  <a:cubicBezTo>
                    <a:pt x="1292" y="180"/>
                    <a:pt x="1292" y="180"/>
                    <a:pt x="1292" y="180"/>
                  </a:cubicBezTo>
                  <a:cubicBezTo>
                    <a:pt x="1293" y="181"/>
                    <a:pt x="1293" y="181"/>
                    <a:pt x="1293" y="181"/>
                  </a:cubicBezTo>
                  <a:cubicBezTo>
                    <a:pt x="1293" y="183"/>
                    <a:pt x="1293" y="183"/>
                    <a:pt x="1293" y="183"/>
                  </a:cubicBezTo>
                  <a:cubicBezTo>
                    <a:pt x="1294" y="184"/>
                    <a:pt x="1294" y="184"/>
                    <a:pt x="1294" y="184"/>
                  </a:cubicBezTo>
                  <a:cubicBezTo>
                    <a:pt x="1294" y="186"/>
                    <a:pt x="1294" y="186"/>
                    <a:pt x="1294" y="186"/>
                  </a:cubicBezTo>
                  <a:cubicBezTo>
                    <a:pt x="1295" y="187"/>
                    <a:pt x="1295" y="187"/>
                    <a:pt x="1295" y="187"/>
                  </a:cubicBezTo>
                  <a:cubicBezTo>
                    <a:pt x="1295" y="189"/>
                    <a:pt x="1295" y="189"/>
                    <a:pt x="1295" y="189"/>
                  </a:cubicBezTo>
                  <a:cubicBezTo>
                    <a:pt x="1295" y="190"/>
                    <a:pt x="1295" y="190"/>
                    <a:pt x="1295" y="190"/>
                  </a:cubicBezTo>
                  <a:cubicBezTo>
                    <a:pt x="1296" y="192"/>
                    <a:pt x="1296" y="192"/>
                    <a:pt x="1296" y="192"/>
                  </a:cubicBezTo>
                  <a:cubicBezTo>
                    <a:pt x="1296" y="193"/>
                    <a:pt x="1296" y="193"/>
                    <a:pt x="1296" y="193"/>
                  </a:cubicBezTo>
                  <a:cubicBezTo>
                    <a:pt x="1297" y="195"/>
                    <a:pt x="1297" y="195"/>
                    <a:pt x="1297" y="195"/>
                  </a:cubicBezTo>
                  <a:cubicBezTo>
                    <a:pt x="1297" y="196"/>
                    <a:pt x="1297" y="196"/>
                    <a:pt x="1297" y="196"/>
                  </a:cubicBezTo>
                  <a:cubicBezTo>
                    <a:pt x="1298" y="198"/>
                    <a:pt x="1298" y="198"/>
                    <a:pt x="1298" y="198"/>
                  </a:cubicBezTo>
                  <a:cubicBezTo>
                    <a:pt x="1298" y="200"/>
                    <a:pt x="1298" y="200"/>
                    <a:pt x="1298" y="200"/>
                  </a:cubicBezTo>
                  <a:cubicBezTo>
                    <a:pt x="1298" y="201"/>
                    <a:pt x="1298" y="201"/>
                    <a:pt x="1298" y="201"/>
                  </a:cubicBezTo>
                  <a:cubicBezTo>
                    <a:pt x="1299" y="203"/>
                    <a:pt x="1299" y="203"/>
                    <a:pt x="1299" y="203"/>
                  </a:cubicBezTo>
                  <a:close/>
                  <a:moveTo>
                    <a:pt x="1190" y="48"/>
                  </a:moveTo>
                  <a:cubicBezTo>
                    <a:pt x="1201" y="54"/>
                    <a:pt x="1203" y="68"/>
                    <a:pt x="1196" y="78"/>
                  </a:cubicBezTo>
                  <a:cubicBezTo>
                    <a:pt x="1189" y="88"/>
                    <a:pt x="1174" y="90"/>
                    <a:pt x="1164" y="83"/>
                  </a:cubicBezTo>
                  <a:cubicBezTo>
                    <a:pt x="1163" y="83"/>
                    <a:pt x="1163" y="83"/>
                    <a:pt x="1163" y="83"/>
                  </a:cubicBezTo>
                  <a:cubicBezTo>
                    <a:pt x="1162" y="82"/>
                    <a:pt x="1162" y="82"/>
                    <a:pt x="1162" y="82"/>
                  </a:cubicBezTo>
                  <a:cubicBezTo>
                    <a:pt x="1161" y="81"/>
                    <a:pt x="1161" y="81"/>
                    <a:pt x="1161" y="81"/>
                  </a:cubicBezTo>
                  <a:cubicBezTo>
                    <a:pt x="1160" y="80"/>
                    <a:pt x="1160" y="80"/>
                    <a:pt x="1160" y="80"/>
                  </a:cubicBezTo>
                  <a:cubicBezTo>
                    <a:pt x="1158" y="80"/>
                    <a:pt x="1158" y="80"/>
                    <a:pt x="1158" y="80"/>
                  </a:cubicBezTo>
                  <a:cubicBezTo>
                    <a:pt x="1157" y="79"/>
                    <a:pt x="1157" y="79"/>
                    <a:pt x="1157" y="79"/>
                  </a:cubicBezTo>
                  <a:cubicBezTo>
                    <a:pt x="1156" y="78"/>
                    <a:pt x="1156" y="78"/>
                    <a:pt x="1156" y="78"/>
                  </a:cubicBezTo>
                  <a:cubicBezTo>
                    <a:pt x="1155" y="78"/>
                    <a:pt x="1155" y="78"/>
                    <a:pt x="1155" y="78"/>
                  </a:cubicBezTo>
                  <a:cubicBezTo>
                    <a:pt x="1154" y="77"/>
                    <a:pt x="1154" y="77"/>
                    <a:pt x="1154" y="77"/>
                  </a:cubicBezTo>
                  <a:cubicBezTo>
                    <a:pt x="1153" y="76"/>
                    <a:pt x="1153" y="76"/>
                    <a:pt x="1153" y="76"/>
                  </a:cubicBezTo>
                  <a:cubicBezTo>
                    <a:pt x="1152" y="76"/>
                    <a:pt x="1152" y="76"/>
                    <a:pt x="1152" y="76"/>
                  </a:cubicBezTo>
                  <a:cubicBezTo>
                    <a:pt x="1150" y="75"/>
                    <a:pt x="1150" y="75"/>
                    <a:pt x="1150" y="75"/>
                  </a:cubicBezTo>
                  <a:cubicBezTo>
                    <a:pt x="1149" y="74"/>
                    <a:pt x="1149" y="74"/>
                    <a:pt x="1149" y="74"/>
                  </a:cubicBezTo>
                  <a:cubicBezTo>
                    <a:pt x="1148" y="74"/>
                    <a:pt x="1148" y="74"/>
                    <a:pt x="1148" y="74"/>
                  </a:cubicBezTo>
                  <a:cubicBezTo>
                    <a:pt x="1147" y="73"/>
                    <a:pt x="1147" y="73"/>
                    <a:pt x="1147" y="73"/>
                  </a:cubicBezTo>
                  <a:cubicBezTo>
                    <a:pt x="1146" y="72"/>
                    <a:pt x="1146" y="72"/>
                    <a:pt x="1146" y="72"/>
                  </a:cubicBezTo>
                  <a:cubicBezTo>
                    <a:pt x="1145" y="72"/>
                    <a:pt x="1145" y="72"/>
                    <a:pt x="1145" y="72"/>
                  </a:cubicBezTo>
                  <a:cubicBezTo>
                    <a:pt x="1143" y="71"/>
                    <a:pt x="1143" y="71"/>
                    <a:pt x="1143" y="71"/>
                  </a:cubicBezTo>
                  <a:cubicBezTo>
                    <a:pt x="1142" y="70"/>
                    <a:pt x="1142" y="70"/>
                    <a:pt x="1142" y="70"/>
                  </a:cubicBezTo>
                  <a:cubicBezTo>
                    <a:pt x="1141" y="70"/>
                    <a:pt x="1141" y="70"/>
                    <a:pt x="1141" y="70"/>
                  </a:cubicBezTo>
                  <a:cubicBezTo>
                    <a:pt x="1140" y="69"/>
                    <a:pt x="1140" y="69"/>
                    <a:pt x="1140" y="69"/>
                  </a:cubicBezTo>
                  <a:cubicBezTo>
                    <a:pt x="1139" y="68"/>
                    <a:pt x="1139" y="68"/>
                    <a:pt x="1139" y="68"/>
                  </a:cubicBezTo>
                  <a:cubicBezTo>
                    <a:pt x="1137" y="68"/>
                    <a:pt x="1137" y="68"/>
                    <a:pt x="1137" y="68"/>
                  </a:cubicBezTo>
                  <a:cubicBezTo>
                    <a:pt x="1136" y="67"/>
                    <a:pt x="1136" y="67"/>
                    <a:pt x="1136" y="67"/>
                  </a:cubicBezTo>
                  <a:cubicBezTo>
                    <a:pt x="1135" y="67"/>
                    <a:pt x="1135" y="67"/>
                    <a:pt x="1135" y="67"/>
                  </a:cubicBezTo>
                  <a:cubicBezTo>
                    <a:pt x="1134" y="66"/>
                    <a:pt x="1134" y="66"/>
                    <a:pt x="1134" y="66"/>
                  </a:cubicBezTo>
                  <a:cubicBezTo>
                    <a:pt x="1132" y="66"/>
                    <a:pt x="1132" y="66"/>
                    <a:pt x="1132" y="66"/>
                  </a:cubicBezTo>
                  <a:cubicBezTo>
                    <a:pt x="1131" y="65"/>
                    <a:pt x="1131" y="65"/>
                    <a:pt x="1131" y="65"/>
                  </a:cubicBezTo>
                  <a:cubicBezTo>
                    <a:pt x="1130" y="64"/>
                    <a:pt x="1130" y="64"/>
                    <a:pt x="1130" y="64"/>
                  </a:cubicBezTo>
                  <a:cubicBezTo>
                    <a:pt x="1129" y="64"/>
                    <a:pt x="1129" y="64"/>
                    <a:pt x="1129" y="64"/>
                  </a:cubicBezTo>
                  <a:cubicBezTo>
                    <a:pt x="1128" y="63"/>
                    <a:pt x="1128" y="63"/>
                    <a:pt x="1128" y="63"/>
                  </a:cubicBezTo>
                  <a:cubicBezTo>
                    <a:pt x="1116" y="59"/>
                    <a:pt x="1111" y="45"/>
                    <a:pt x="1116" y="35"/>
                  </a:cubicBezTo>
                  <a:cubicBezTo>
                    <a:pt x="1122" y="24"/>
                    <a:pt x="1135" y="19"/>
                    <a:pt x="1147" y="24"/>
                  </a:cubicBezTo>
                  <a:cubicBezTo>
                    <a:pt x="1148" y="24"/>
                    <a:pt x="1148" y="24"/>
                    <a:pt x="1148" y="24"/>
                  </a:cubicBezTo>
                  <a:cubicBezTo>
                    <a:pt x="1150" y="25"/>
                    <a:pt x="1150" y="25"/>
                    <a:pt x="1150" y="25"/>
                  </a:cubicBezTo>
                  <a:cubicBezTo>
                    <a:pt x="1151" y="26"/>
                    <a:pt x="1151" y="26"/>
                    <a:pt x="1151" y="26"/>
                  </a:cubicBezTo>
                  <a:cubicBezTo>
                    <a:pt x="1153" y="27"/>
                    <a:pt x="1153" y="27"/>
                    <a:pt x="1153" y="27"/>
                  </a:cubicBezTo>
                  <a:cubicBezTo>
                    <a:pt x="1154" y="27"/>
                    <a:pt x="1154" y="27"/>
                    <a:pt x="1154" y="27"/>
                  </a:cubicBezTo>
                  <a:cubicBezTo>
                    <a:pt x="1156" y="28"/>
                    <a:pt x="1156" y="28"/>
                    <a:pt x="1156" y="28"/>
                  </a:cubicBezTo>
                  <a:cubicBezTo>
                    <a:pt x="1157" y="28"/>
                    <a:pt x="1157" y="28"/>
                    <a:pt x="1157" y="28"/>
                  </a:cubicBezTo>
                  <a:cubicBezTo>
                    <a:pt x="1158" y="29"/>
                    <a:pt x="1158" y="29"/>
                    <a:pt x="1158" y="29"/>
                  </a:cubicBezTo>
                  <a:cubicBezTo>
                    <a:pt x="1160" y="30"/>
                    <a:pt x="1160" y="30"/>
                    <a:pt x="1160" y="30"/>
                  </a:cubicBezTo>
                  <a:cubicBezTo>
                    <a:pt x="1161" y="31"/>
                    <a:pt x="1161" y="31"/>
                    <a:pt x="1161" y="31"/>
                  </a:cubicBezTo>
                  <a:cubicBezTo>
                    <a:pt x="1163" y="31"/>
                    <a:pt x="1163" y="31"/>
                    <a:pt x="1163" y="31"/>
                  </a:cubicBezTo>
                  <a:cubicBezTo>
                    <a:pt x="1164" y="32"/>
                    <a:pt x="1164" y="32"/>
                    <a:pt x="1164" y="32"/>
                  </a:cubicBezTo>
                  <a:cubicBezTo>
                    <a:pt x="1166" y="33"/>
                    <a:pt x="1166" y="33"/>
                    <a:pt x="1166" y="33"/>
                  </a:cubicBezTo>
                  <a:cubicBezTo>
                    <a:pt x="1167" y="34"/>
                    <a:pt x="1167" y="34"/>
                    <a:pt x="1167" y="34"/>
                  </a:cubicBezTo>
                  <a:cubicBezTo>
                    <a:pt x="1169" y="35"/>
                    <a:pt x="1169" y="35"/>
                    <a:pt x="1169" y="35"/>
                  </a:cubicBezTo>
                  <a:cubicBezTo>
                    <a:pt x="1170" y="35"/>
                    <a:pt x="1170" y="35"/>
                    <a:pt x="1170" y="35"/>
                  </a:cubicBezTo>
                  <a:cubicBezTo>
                    <a:pt x="1171" y="36"/>
                    <a:pt x="1171" y="36"/>
                    <a:pt x="1171" y="36"/>
                  </a:cubicBezTo>
                  <a:cubicBezTo>
                    <a:pt x="1173" y="37"/>
                    <a:pt x="1173" y="37"/>
                    <a:pt x="1173" y="37"/>
                  </a:cubicBezTo>
                  <a:cubicBezTo>
                    <a:pt x="1174" y="38"/>
                    <a:pt x="1174" y="38"/>
                    <a:pt x="1174" y="38"/>
                  </a:cubicBezTo>
                  <a:cubicBezTo>
                    <a:pt x="1176" y="39"/>
                    <a:pt x="1176" y="39"/>
                    <a:pt x="1176" y="39"/>
                  </a:cubicBezTo>
                  <a:cubicBezTo>
                    <a:pt x="1177" y="39"/>
                    <a:pt x="1177" y="39"/>
                    <a:pt x="1177" y="39"/>
                  </a:cubicBezTo>
                  <a:cubicBezTo>
                    <a:pt x="1178" y="40"/>
                    <a:pt x="1178" y="40"/>
                    <a:pt x="1178" y="40"/>
                  </a:cubicBezTo>
                  <a:cubicBezTo>
                    <a:pt x="1180" y="41"/>
                    <a:pt x="1180" y="41"/>
                    <a:pt x="1180" y="41"/>
                  </a:cubicBezTo>
                  <a:cubicBezTo>
                    <a:pt x="1181" y="42"/>
                    <a:pt x="1181" y="42"/>
                    <a:pt x="1181" y="42"/>
                  </a:cubicBezTo>
                  <a:cubicBezTo>
                    <a:pt x="1183" y="43"/>
                    <a:pt x="1183" y="43"/>
                    <a:pt x="1183" y="43"/>
                  </a:cubicBezTo>
                  <a:cubicBezTo>
                    <a:pt x="1184" y="43"/>
                    <a:pt x="1184" y="43"/>
                    <a:pt x="1184" y="43"/>
                  </a:cubicBezTo>
                  <a:cubicBezTo>
                    <a:pt x="1185" y="45"/>
                    <a:pt x="1185" y="45"/>
                    <a:pt x="1185" y="45"/>
                  </a:cubicBezTo>
                  <a:cubicBezTo>
                    <a:pt x="1187" y="45"/>
                    <a:pt x="1187" y="45"/>
                    <a:pt x="1187" y="45"/>
                  </a:cubicBezTo>
                  <a:cubicBezTo>
                    <a:pt x="1188" y="46"/>
                    <a:pt x="1188" y="46"/>
                    <a:pt x="1188" y="46"/>
                  </a:cubicBezTo>
                  <a:cubicBezTo>
                    <a:pt x="1189" y="47"/>
                    <a:pt x="1189" y="47"/>
                    <a:pt x="1189" y="47"/>
                  </a:cubicBezTo>
                  <a:lnTo>
                    <a:pt x="1190" y="48"/>
                  </a:lnTo>
                  <a:close/>
                  <a:moveTo>
                    <a:pt x="1003" y="0"/>
                  </a:moveTo>
                  <a:cubicBezTo>
                    <a:pt x="1016" y="0"/>
                    <a:pt x="1026" y="10"/>
                    <a:pt x="1026" y="22"/>
                  </a:cubicBezTo>
                  <a:cubicBezTo>
                    <a:pt x="1026" y="34"/>
                    <a:pt x="1016" y="44"/>
                    <a:pt x="1003" y="44"/>
                  </a:cubicBezTo>
                  <a:cubicBezTo>
                    <a:pt x="957" y="44"/>
                    <a:pt x="957" y="44"/>
                    <a:pt x="957" y="44"/>
                  </a:cubicBezTo>
                  <a:cubicBezTo>
                    <a:pt x="944" y="44"/>
                    <a:pt x="934" y="34"/>
                    <a:pt x="934" y="22"/>
                  </a:cubicBezTo>
                  <a:cubicBezTo>
                    <a:pt x="934" y="10"/>
                    <a:pt x="944" y="0"/>
                    <a:pt x="957" y="0"/>
                  </a:cubicBezTo>
                  <a:lnTo>
                    <a:pt x="1003" y="0"/>
                  </a:lnTo>
                  <a:close/>
                  <a:moveTo>
                    <a:pt x="819" y="0"/>
                  </a:moveTo>
                  <a:cubicBezTo>
                    <a:pt x="832" y="0"/>
                    <a:pt x="842" y="10"/>
                    <a:pt x="842" y="22"/>
                  </a:cubicBezTo>
                  <a:cubicBezTo>
                    <a:pt x="842" y="34"/>
                    <a:pt x="832" y="44"/>
                    <a:pt x="819" y="44"/>
                  </a:cubicBezTo>
                  <a:cubicBezTo>
                    <a:pt x="773" y="44"/>
                    <a:pt x="773" y="44"/>
                    <a:pt x="773" y="44"/>
                  </a:cubicBezTo>
                  <a:cubicBezTo>
                    <a:pt x="761" y="44"/>
                    <a:pt x="750" y="34"/>
                    <a:pt x="750" y="22"/>
                  </a:cubicBezTo>
                  <a:cubicBezTo>
                    <a:pt x="750" y="10"/>
                    <a:pt x="761" y="0"/>
                    <a:pt x="773" y="0"/>
                  </a:cubicBezTo>
                  <a:lnTo>
                    <a:pt x="819" y="0"/>
                  </a:lnTo>
                  <a:close/>
                  <a:moveTo>
                    <a:pt x="635" y="0"/>
                  </a:moveTo>
                  <a:cubicBezTo>
                    <a:pt x="648" y="0"/>
                    <a:pt x="658" y="10"/>
                    <a:pt x="658" y="22"/>
                  </a:cubicBezTo>
                  <a:cubicBezTo>
                    <a:pt x="658" y="34"/>
                    <a:pt x="648" y="44"/>
                    <a:pt x="635" y="44"/>
                  </a:cubicBezTo>
                  <a:cubicBezTo>
                    <a:pt x="590" y="44"/>
                    <a:pt x="590" y="44"/>
                    <a:pt x="590" y="44"/>
                  </a:cubicBezTo>
                  <a:cubicBezTo>
                    <a:pt x="577" y="44"/>
                    <a:pt x="566" y="34"/>
                    <a:pt x="566" y="22"/>
                  </a:cubicBezTo>
                  <a:cubicBezTo>
                    <a:pt x="566" y="10"/>
                    <a:pt x="577" y="0"/>
                    <a:pt x="590" y="0"/>
                  </a:cubicBezTo>
                  <a:lnTo>
                    <a:pt x="635" y="0"/>
                  </a:lnTo>
                  <a:close/>
                  <a:moveTo>
                    <a:pt x="452" y="0"/>
                  </a:moveTo>
                  <a:cubicBezTo>
                    <a:pt x="465" y="0"/>
                    <a:pt x="475" y="10"/>
                    <a:pt x="475" y="22"/>
                  </a:cubicBezTo>
                  <a:cubicBezTo>
                    <a:pt x="475" y="34"/>
                    <a:pt x="465" y="44"/>
                    <a:pt x="452" y="44"/>
                  </a:cubicBezTo>
                  <a:cubicBezTo>
                    <a:pt x="406" y="44"/>
                    <a:pt x="406" y="44"/>
                    <a:pt x="406" y="44"/>
                  </a:cubicBezTo>
                  <a:cubicBezTo>
                    <a:pt x="393" y="44"/>
                    <a:pt x="383" y="34"/>
                    <a:pt x="383" y="22"/>
                  </a:cubicBezTo>
                  <a:cubicBezTo>
                    <a:pt x="383" y="10"/>
                    <a:pt x="393" y="0"/>
                    <a:pt x="406" y="0"/>
                  </a:cubicBezTo>
                  <a:lnTo>
                    <a:pt x="452" y="0"/>
                  </a:lnTo>
                  <a:close/>
                  <a:moveTo>
                    <a:pt x="295" y="0"/>
                  </a:moveTo>
                  <a:cubicBezTo>
                    <a:pt x="308" y="0"/>
                    <a:pt x="318" y="10"/>
                    <a:pt x="318" y="22"/>
                  </a:cubicBezTo>
                  <a:cubicBezTo>
                    <a:pt x="318" y="34"/>
                    <a:pt x="308" y="44"/>
                    <a:pt x="295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70" y="44"/>
                    <a:pt x="270" y="44"/>
                  </a:cubicBezTo>
                  <a:cubicBezTo>
                    <a:pt x="268" y="44"/>
                    <a:pt x="268" y="44"/>
                    <a:pt x="268" y="44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5" y="44"/>
                    <a:pt x="265" y="44"/>
                    <a:pt x="265" y="44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59" y="44"/>
                    <a:pt x="259" y="44"/>
                    <a:pt x="259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7" y="44"/>
                    <a:pt x="257" y="44"/>
                    <a:pt x="257" y="4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4" y="45"/>
                    <a:pt x="254" y="45"/>
                    <a:pt x="254" y="45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39" y="46"/>
                    <a:pt x="228" y="37"/>
                    <a:pt x="226" y="25"/>
                  </a:cubicBezTo>
                  <a:cubicBezTo>
                    <a:pt x="225" y="13"/>
                    <a:pt x="234" y="2"/>
                    <a:pt x="247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50" y="1"/>
                    <a:pt x="250" y="1"/>
                    <a:pt x="250" y="1"/>
                  </a:cubicBezTo>
                  <a:cubicBezTo>
                    <a:pt x="252" y="1"/>
                    <a:pt x="252" y="1"/>
                    <a:pt x="252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7" y="1"/>
                    <a:pt x="257" y="1"/>
                    <a:pt x="257" y="1"/>
                  </a:cubicBezTo>
                  <a:cubicBezTo>
                    <a:pt x="259" y="1"/>
                    <a:pt x="259" y="1"/>
                    <a:pt x="259" y="1"/>
                  </a:cubicBezTo>
                  <a:cubicBezTo>
                    <a:pt x="261" y="1"/>
                    <a:pt x="261" y="1"/>
                    <a:pt x="261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1" y="0"/>
                    <a:pt x="271" y="0"/>
                    <a:pt x="271" y="0"/>
                  </a:cubicBezTo>
                  <a:lnTo>
                    <a:pt x="295" y="0"/>
                  </a:lnTo>
                  <a:close/>
                  <a:moveTo>
                    <a:pt x="108" y="52"/>
                  </a:moveTo>
                  <a:cubicBezTo>
                    <a:pt x="119" y="45"/>
                    <a:pt x="133" y="47"/>
                    <a:pt x="141" y="56"/>
                  </a:cubicBezTo>
                  <a:cubicBezTo>
                    <a:pt x="148" y="66"/>
                    <a:pt x="146" y="80"/>
                    <a:pt x="136" y="87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3" y="89"/>
                    <a:pt x="133" y="89"/>
                    <a:pt x="133" y="89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26" y="94"/>
                    <a:pt x="126" y="94"/>
                    <a:pt x="126" y="94"/>
                  </a:cubicBezTo>
                  <a:cubicBezTo>
                    <a:pt x="125" y="95"/>
                    <a:pt x="125" y="95"/>
                    <a:pt x="125" y="9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5" y="104"/>
                    <a:pt x="115" y="104"/>
                    <a:pt x="115" y="104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7" y="122"/>
                    <a:pt x="82" y="123"/>
                    <a:pt x="73" y="115"/>
                  </a:cubicBezTo>
                  <a:cubicBezTo>
                    <a:pt x="63" y="107"/>
                    <a:pt x="63" y="93"/>
                    <a:pt x="71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8" y="53"/>
                    <a:pt x="108" y="53"/>
                    <a:pt x="108" y="53"/>
                  </a:cubicBezTo>
                  <a:lnTo>
                    <a:pt x="108" y="52"/>
                  </a:lnTo>
                  <a:close/>
                  <a:moveTo>
                    <a:pt x="5" y="198"/>
                  </a:moveTo>
                  <a:cubicBezTo>
                    <a:pt x="7" y="186"/>
                    <a:pt x="19" y="178"/>
                    <a:pt x="32" y="180"/>
                  </a:cubicBezTo>
                  <a:cubicBezTo>
                    <a:pt x="44" y="182"/>
                    <a:pt x="52" y="194"/>
                    <a:pt x="50" y="205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49" y="207"/>
                    <a:pt x="49" y="207"/>
                    <a:pt x="49" y="207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1"/>
                    <a:pt x="49" y="211"/>
                    <a:pt x="49" y="211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5"/>
                    <a:pt x="48" y="215"/>
                    <a:pt x="48" y="215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48" y="219"/>
                    <a:pt x="48" y="219"/>
                    <a:pt x="48" y="219"/>
                  </a:cubicBezTo>
                  <a:cubicBezTo>
                    <a:pt x="48" y="220"/>
                    <a:pt x="48" y="220"/>
                    <a:pt x="48" y="220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47" y="223"/>
                    <a:pt x="47" y="223"/>
                    <a:pt x="47" y="223"/>
                  </a:cubicBezTo>
                  <a:cubicBezTo>
                    <a:pt x="47" y="224"/>
                    <a:pt x="47" y="224"/>
                    <a:pt x="47" y="224"/>
                  </a:cubicBezTo>
                  <a:cubicBezTo>
                    <a:pt x="47" y="226"/>
                    <a:pt x="47" y="226"/>
                    <a:pt x="47" y="226"/>
                  </a:cubicBezTo>
                  <a:cubicBezTo>
                    <a:pt x="47" y="227"/>
                    <a:pt x="47" y="227"/>
                    <a:pt x="47" y="227"/>
                  </a:cubicBezTo>
                  <a:cubicBezTo>
                    <a:pt x="47" y="229"/>
                    <a:pt x="47" y="229"/>
                    <a:pt x="47" y="229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7" y="231"/>
                    <a:pt x="47" y="231"/>
                    <a:pt x="47" y="231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46" y="234"/>
                    <a:pt x="46" y="234"/>
                    <a:pt x="46" y="234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37"/>
                    <a:pt x="46" y="237"/>
                    <a:pt x="46" y="237"/>
                  </a:cubicBezTo>
                  <a:cubicBezTo>
                    <a:pt x="46" y="238"/>
                    <a:pt x="46" y="238"/>
                    <a:pt x="46" y="238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6" y="241"/>
                    <a:pt x="46" y="241"/>
                    <a:pt x="46" y="241"/>
                  </a:cubicBezTo>
                  <a:cubicBezTo>
                    <a:pt x="46" y="242"/>
                    <a:pt x="46" y="242"/>
                    <a:pt x="46" y="242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46" y="257"/>
                    <a:pt x="36" y="267"/>
                    <a:pt x="23" y="267"/>
                  </a:cubicBezTo>
                  <a:cubicBezTo>
                    <a:pt x="10" y="267"/>
                    <a:pt x="0" y="257"/>
                    <a:pt x="0" y="245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1" y="230"/>
                    <a:pt x="1" y="230"/>
                    <a:pt x="1" y="230"/>
                  </a:cubicBezTo>
                  <a:cubicBezTo>
                    <a:pt x="1" y="229"/>
                    <a:pt x="1" y="229"/>
                    <a:pt x="1" y="229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1" y="225"/>
                    <a:pt x="1" y="225"/>
                    <a:pt x="1" y="225"/>
                  </a:cubicBezTo>
                  <a:cubicBezTo>
                    <a:pt x="1" y="224"/>
                    <a:pt x="1" y="224"/>
                    <a:pt x="1" y="224"/>
                  </a:cubicBezTo>
                  <a:cubicBezTo>
                    <a:pt x="1" y="222"/>
                    <a:pt x="1" y="222"/>
                    <a:pt x="1" y="22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2" y="217"/>
                    <a:pt x="2" y="217"/>
                    <a:pt x="2" y="217"/>
                  </a:cubicBezTo>
                  <a:cubicBezTo>
                    <a:pt x="2" y="215"/>
                    <a:pt x="2" y="215"/>
                    <a:pt x="2" y="215"/>
                  </a:cubicBezTo>
                  <a:cubicBezTo>
                    <a:pt x="2" y="214"/>
                    <a:pt x="2" y="214"/>
                    <a:pt x="2" y="214"/>
                  </a:cubicBezTo>
                  <a:cubicBezTo>
                    <a:pt x="2" y="212"/>
                    <a:pt x="2" y="212"/>
                    <a:pt x="2" y="212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09"/>
                    <a:pt x="3" y="209"/>
                    <a:pt x="3" y="209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4" y="203"/>
                    <a:pt x="4" y="203"/>
                    <a:pt x="4" y="203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4" y="200"/>
                    <a:pt x="4" y="200"/>
                    <a:pt x="4" y="200"/>
                  </a:cubicBezTo>
                  <a:cubicBezTo>
                    <a:pt x="5" y="198"/>
                    <a:pt x="5" y="198"/>
                    <a:pt x="5" y="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b3021e5-da19-449a-a809-1da91f1e344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94877;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宽屏</PresentationFormat>
  <Paragraphs>53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微软雅黑</vt:lpstr>
      <vt:lpstr>印品黑体</vt:lpstr>
      <vt:lpstr>Arial</vt:lpstr>
      <vt:lpstr>Calibri</vt:lpstr>
      <vt:lpstr>Corbel</vt:lpstr>
      <vt:lpstr>Wingdings</vt:lpstr>
      <vt:lpstr>1_自定义设计方案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12</cp:revision>
  <dcterms:created xsi:type="dcterms:W3CDTF">2017-08-09T03:56:00Z</dcterms:created>
  <dcterms:modified xsi:type="dcterms:W3CDTF">2024-03-13T16:56:30Z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